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5" r:id="rId4"/>
    <p:sldMasterId id="2147483706" r:id="rId5"/>
    <p:sldMasterId id="2147483739" r:id="rId6"/>
    <p:sldMasterId id="2147483763" r:id="rId7"/>
    <p:sldMasterId id="2147483800" r:id="rId8"/>
    <p:sldMasterId id="2147483813" r:id="rId9"/>
    <p:sldMasterId id="2147483878" r:id="rId10"/>
    <p:sldMasterId id="2147483891" r:id="rId11"/>
    <p:sldMasterId id="2147483903" r:id="rId12"/>
    <p:sldMasterId id="2147483924" r:id="rId13"/>
    <p:sldMasterId id="2147483931" r:id="rId14"/>
    <p:sldMasterId id="2147483958" r:id="rId15"/>
    <p:sldMasterId id="2147483997" r:id="rId16"/>
  </p:sldMasterIdLst>
  <p:notesMasterIdLst>
    <p:notesMasterId r:id="rId25"/>
  </p:notesMasterIdLst>
  <p:handoutMasterIdLst>
    <p:handoutMasterId r:id="rId26"/>
  </p:handoutMasterIdLst>
  <p:sldIdLst>
    <p:sldId id="1697" r:id="rId17"/>
    <p:sldId id="2057" r:id="rId18"/>
    <p:sldId id="2072" r:id="rId19"/>
    <p:sldId id="2074" r:id="rId20"/>
    <p:sldId id="2075" r:id="rId21"/>
    <p:sldId id="2076" r:id="rId22"/>
    <p:sldId id="2077" r:id="rId23"/>
    <p:sldId id="2071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5A00"/>
    <a:srgbClr val="A27B00"/>
    <a:srgbClr val="EAB200"/>
    <a:srgbClr val="FFC000"/>
    <a:srgbClr val="000000"/>
    <a:srgbClr val="FF0000"/>
    <a:srgbClr val="0000FF"/>
    <a:srgbClr val="EAEAEA"/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296" autoAdjust="0"/>
  </p:normalViewPr>
  <p:slideViewPr>
    <p:cSldViewPr>
      <p:cViewPr varScale="1">
        <p:scale>
          <a:sx n="38" d="100"/>
          <a:sy n="38" d="100"/>
        </p:scale>
        <p:origin x="1184" y="48"/>
      </p:cViewPr>
      <p:guideLst>
        <p:guide orient="horz" pos="2160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0DC7CEA-338E-4265-BD6E-634229B5B514}" type="datetimeFigureOut">
              <a:rPr lang="en-US"/>
              <a:pPr>
                <a:defRPr/>
              </a:pPr>
              <a:t>4/7/2020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1746B0-E1B4-4D51-B869-78F53F74D2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79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AD08CD-0B16-48BD-A4FA-276E735B1F1E}" type="datetimeFigureOut">
              <a:rPr lang="en-US"/>
              <a:pPr>
                <a:defRPr/>
              </a:pPr>
              <a:t>4/7/2020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0F64A3C-294E-4E79-85D5-E4A58947FA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419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309252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E7DA43-59F1-4404-92B0-BE73AFC393A6}" type="slidenum">
              <a:rPr lang="en-US">
                <a:latin typeface="Calibri" pitchFamily="34" charset="0"/>
              </a:rPr>
              <a:pPr algn="r"/>
              <a:t>1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F64A3C-294E-4E79-85D5-E4A58947FAE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68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309252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E7DA43-59F1-4404-92B0-BE73AFC393A6}" type="slidenum">
              <a:rPr lang="en-US">
                <a:latin typeface="Calibri" pitchFamily="34" charset="0"/>
              </a:rPr>
              <a:pPr algn="r"/>
              <a:t>4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F64A3C-294E-4E79-85D5-E4A58947FAE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6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flipH="1">
            <a:off x="466725" y="1304925"/>
            <a:ext cx="7018338" cy="5084763"/>
          </a:xfrm>
          <a:prstGeom prst="rect">
            <a:avLst/>
          </a:prstGeom>
          <a:solidFill>
            <a:srgbClr val="FCEC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MY" sz="1800">
                <a:latin typeface="Futura Medium" pitchFamily="2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flipH="1">
            <a:off x="1546225" y="225425"/>
            <a:ext cx="7061200" cy="5038725"/>
          </a:xfrm>
          <a:prstGeom prst="rect">
            <a:avLst/>
          </a:prstGeom>
          <a:solidFill>
            <a:srgbClr val="FAE3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 sz="1800">
              <a:latin typeface="Futura Medium" pitchFamily="2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 flipH="1">
            <a:off x="1546225" y="1304925"/>
            <a:ext cx="5942013" cy="3959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MY" sz="1800">
              <a:latin typeface="Futura Medium" pitchFamily="2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66725" y="6465888"/>
            <a:ext cx="2519363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/>
          <a:lstStyle/>
          <a:p>
            <a:r>
              <a:rPr lang="en-US" sz="800">
                <a:latin typeface="Futura Medium" pitchFamily="2" charset="0"/>
                <a:cs typeface="+mn-ea"/>
              </a:rPr>
              <a:t>Copyright of BRUNEI SHELL PETROLEUM CO SDN BHD</a:t>
            </a:r>
            <a:br>
              <a:rPr lang="en-US" sz="800">
                <a:latin typeface="Futura Medium" pitchFamily="2" charset="0"/>
                <a:cs typeface="+mn-ea"/>
              </a:rPr>
            </a:br>
            <a:endParaRPr lang="en-US" sz="800">
              <a:latin typeface="Futura Medium" pitchFamily="2" charset="0"/>
              <a:cs typeface="+mn-ea"/>
            </a:endParaRPr>
          </a:p>
        </p:txBody>
      </p:sp>
      <p:sp>
        <p:nvSpPr>
          <p:cNvPr id="164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697038" y="1400175"/>
            <a:ext cx="5668962" cy="1204913"/>
          </a:xfrm>
          <a:noFill/>
          <a:ln w="9525">
            <a:noFill/>
          </a:ln>
        </p:spPr>
        <p:txBody>
          <a:bodyPr lIns="0" t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4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625" y="2849563"/>
            <a:ext cx="2698750" cy="161925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 bwMode="auto">
          <a:xfrm>
            <a:off x="8481764" y="6453336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75F70-483D-44D4-90F8-F1F16407C12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5" name="Picture 30" descr="C:\Documents and Settings\Azrina.Taib\Desktop\CleanBSPLogo copy.jpe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6200" y="610771"/>
            <a:ext cx="1371600" cy="4135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D8827E-5819-410C-8A6B-19A9E2C86A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7236296" y="6453336"/>
            <a:ext cx="107950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12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September 2011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900000" y="648000"/>
            <a:ext cx="7380000" cy="5633999"/>
            <a:chOff x="900000" y="648000"/>
            <a:chExt cx="7380000" cy="5633999"/>
          </a:xfrm>
        </p:grpSpPr>
        <p:sp>
          <p:nvSpPr>
            <p:cNvPr id="10" name="Rectangle 4"/>
            <p:cNvSpPr>
              <a:spLocks noChangeArrowheads="1"/>
            </p:cNvSpPr>
            <p:nvPr userDrawn="1"/>
          </p:nvSpPr>
          <p:spPr bwMode="auto">
            <a:xfrm flipH="1">
              <a:off x="900000" y="1367999"/>
              <a:ext cx="6661152" cy="4914000"/>
            </a:xfrm>
            <a:prstGeom prst="rect">
              <a:avLst/>
            </a:prstGeom>
            <a:solidFill>
              <a:srgbClr val="FCEC8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MY" sz="1800">
                <a:solidFill>
                  <a:srgbClr val="595959"/>
                </a:solidFill>
                <a:latin typeface="Futura Medium"/>
                <a:cs typeface="+mn-cs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 userDrawn="1"/>
          </p:nvSpPr>
          <p:spPr bwMode="auto">
            <a:xfrm flipH="1">
              <a:off x="1620000" y="648000"/>
              <a:ext cx="6660000" cy="4914000"/>
            </a:xfrm>
            <a:prstGeom prst="rect">
              <a:avLst/>
            </a:prstGeom>
            <a:solidFill>
              <a:srgbClr val="FAE37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MY" sz="1800">
                <a:solidFill>
                  <a:srgbClr val="595959"/>
                </a:solidFill>
                <a:latin typeface="Futura Medium"/>
                <a:cs typeface="+mn-cs"/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 userDrawn="1"/>
          </p:nvSpPr>
          <p:spPr bwMode="auto">
            <a:xfrm flipH="1">
              <a:off x="1620000" y="1367999"/>
              <a:ext cx="5940000" cy="419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MY" sz="1800">
                <a:solidFill>
                  <a:srgbClr val="595959"/>
                </a:solidFill>
                <a:latin typeface="Futura Medium"/>
                <a:cs typeface="+mn-cs"/>
              </a:endParaRPr>
            </a:p>
          </p:txBody>
        </p:sp>
      </p:grp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82069" y="1440000"/>
            <a:ext cx="2520000" cy="900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0">
                <a:solidFill>
                  <a:schemeClr val="accent2"/>
                </a:solidFill>
                <a:latin typeface="Futura Light" pitchFamily="2" charset="0"/>
              </a:defRPr>
            </a:lvl1pPr>
          </a:lstStyle>
          <a:p>
            <a:pPr lvl="0"/>
            <a:r>
              <a:rPr lang="en-GB" dirty="0"/>
              <a:t>Q &amp; A</a:t>
            </a:r>
          </a:p>
        </p:txBody>
      </p:sp>
    </p:spTree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9651" y="6550025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sp_logo_keyline_cmyk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70150"/>
            <a:ext cx="6020946" cy="25829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flipH="1">
            <a:off x="466725" y="1304925"/>
            <a:ext cx="7018338" cy="5084763"/>
          </a:xfrm>
          <a:prstGeom prst="rect">
            <a:avLst/>
          </a:prstGeom>
          <a:solidFill>
            <a:srgbClr val="FCEC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MY" sz="1800">
                <a:solidFill>
                  <a:srgbClr val="595959"/>
                </a:solidFill>
                <a:latin typeface="Futura Medium" pitchFamily="2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flipH="1">
            <a:off x="1546225" y="225425"/>
            <a:ext cx="7061200" cy="5038725"/>
          </a:xfrm>
          <a:prstGeom prst="rect">
            <a:avLst/>
          </a:prstGeom>
          <a:solidFill>
            <a:srgbClr val="FAE3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 sz="1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 flipH="1">
            <a:off x="1546225" y="1304925"/>
            <a:ext cx="5942013" cy="3959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MY" sz="1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66725" y="6465888"/>
            <a:ext cx="2519363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/>
          <a:lstStyle/>
          <a:p>
            <a:r>
              <a:rPr lang="en-US" sz="800">
                <a:solidFill>
                  <a:srgbClr val="595959"/>
                </a:solidFill>
                <a:latin typeface="Futura Medium" pitchFamily="2" charset="0"/>
              </a:rPr>
              <a:t>Copyright of BRUNEI SHELL PETROLEUM CO SDN BHD</a:t>
            </a:r>
            <a:br>
              <a:rPr lang="en-US" sz="800">
                <a:solidFill>
                  <a:srgbClr val="595959"/>
                </a:solidFill>
                <a:latin typeface="Futura Medium" pitchFamily="2" charset="0"/>
              </a:rPr>
            </a:br>
            <a:endParaRPr lang="en-US" sz="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164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697038" y="1400175"/>
            <a:ext cx="5668962" cy="1204913"/>
          </a:xfrm>
          <a:noFill/>
          <a:ln w="9525">
            <a:noFill/>
          </a:ln>
        </p:spPr>
        <p:txBody>
          <a:bodyPr lIns="0" t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4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625" y="2849563"/>
            <a:ext cx="2698750" cy="161925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4889" name="Text Box 11"/>
          <p:cNvSpPr txBox="1">
            <a:spLocks noChangeArrowheads="1"/>
          </p:cNvSpPr>
          <p:nvPr/>
        </p:nvSpPr>
        <p:spPr bwMode="auto">
          <a:xfrm>
            <a:off x="5724128" y="6465888"/>
            <a:ext cx="107950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/>
            <a:r>
              <a:rPr lang="en-US" sz="800" dirty="0">
                <a:solidFill>
                  <a:srgbClr val="D42E12"/>
                </a:solidFill>
                <a:latin typeface="Futura Medium" pitchFamily="2" charset="0"/>
              </a:rPr>
              <a:t>MOST CONFIDENTIAL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7236296" y="6453336"/>
            <a:ext cx="1079500" cy="22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>
              <a:defRPr/>
            </a:pPr>
            <a:r>
              <a:rPr lang="en-US" sz="800">
                <a:solidFill>
                  <a:srgbClr val="595959"/>
                </a:solidFill>
                <a:latin typeface="Futura Medium"/>
              </a:rPr>
              <a:t>2</a:t>
            </a:r>
            <a:r>
              <a:rPr lang="en-US" sz="800" baseline="30000">
                <a:solidFill>
                  <a:srgbClr val="595959"/>
                </a:solidFill>
                <a:latin typeface="Futura Medium"/>
              </a:rPr>
              <a:t>nd</a:t>
            </a:r>
            <a:r>
              <a:rPr lang="en-US" sz="800">
                <a:solidFill>
                  <a:srgbClr val="595959"/>
                </a:solidFill>
                <a:latin typeface="Futura Medium"/>
              </a:rPr>
              <a:t> December 2013</a:t>
            </a:r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 bwMode="auto">
          <a:xfrm>
            <a:off x="8481764" y="6453336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14575F70-483D-44D4-90F8-F1F16407C12E}" type="slidenum">
              <a:rPr lang="en-US" sz="800" smtClean="0">
                <a:solidFill>
                  <a:srgbClr val="595959"/>
                </a:solidFill>
                <a:latin typeface="Futura Medium"/>
              </a:rPr>
              <a:pPr algn="r">
                <a:defRPr/>
              </a:pPr>
              <a:t>‹#›</a:t>
            </a:fld>
            <a:endParaRPr lang="en-US" sz="800">
              <a:solidFill>
                <a:srgbClr val="595959"/>
              </a:solidFill>
              <a:latin typeface="Futura Medium"/>
            </a:endParaRPr>
          </a:p>
        </p:txBody>
      </p:sp>
      <p:pic>
        <p:nvPicPr>
          <p:cNvPr id="15" name="Picture 30" descr="C:\Documents and Settings\Azrina.Taib\Desktop\CleanBSPLogo copy.jpe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6200" y="610771"/>
            <a:ext cx="1371600" cy="4135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48464" y="6597352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8EE728D4-346E-4489-B23A-57842DF8A60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8748464" y="6597352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8EE728D4-346E-4489-B23A-57842DF8A606}" type="slidenum">
              <a:rPr lang="en-US" sz="800" smtClean="0">
                <a:solidFill>
                  <a:srgbClr val="595959"/>
                </a:solidFill>
                <a:latin typeface="Futura Medium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09688"/>
            <a:ext cx="3795712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225" y="1309688"/>
            <a:ext cx="37973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DC401A-6282-484D-9A4C-BFB5443069A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49FDE-7AEE-4BC3-A031-EE241D0CB8B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D700D1-5012-4019-B811-4AF797D5793D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4938" y="228600"/>
            <a:ext cx="2160587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332538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BCC563-3A0F-4A27-B6B1-A90AF45E3C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8B1E04-483F-48C4-BAB6-93E2DDCF8C23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D0ECB5-5DDB-4725-B108-1EA0DB5F2DF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D8827E-5819-410C-8A6B-19A9E2C86A8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7236296" y="6453336"/>
            <a:ext cx="107950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>
                <a:solidFill>
                  <a:srgbClr val="595959"/>
                </a:solidFill>
                <a:latin typeface="Futura Medium"/>
              </a:rPr>
              <a:t>12</a:t>
            </a:r>
            <a:r>
              <a:rPr lang="en-US" sz="800" baseline="30000">
                <a:solidFill>
                  <a:srgbClr val="595959"/>
                </a:solidFill>
                <a:latin typeface="Futura Medium"/>
              </a:rPr>
              <a:t>th</a:t>
            </a:r>
            <a:r>
              <a:rPr lang="en-US" sz="800">
                <a:solidFill>
                  <a:srgbClr val="595959"/>
                </a:solidFill>
                <a:latin typeface="Futura Medium"/>
              </a:rPr>
              <a:t> September 2011</a:t>
            </a:r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4938" y="228600"/>
            <a:ext cx="2160587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332538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BCC563-3A0F-4A27-B6B1-A90AF45E3CA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468313" y="225425"/>
            <a:ext cx="8142287" cy="6167438"/>
            <a:chOff x="468313" y="226142"/>
            <a:chExt cx="8142959" cy="616722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 flipH="1">
              <a:off x="468313" y="1307193"/>
              <a:ext cx="7020504" cy="50861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 flipH="1">
              <a:off x="1547902" y="226142"/>
              <a:ext cx="7063370" cy="50401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 flipH="1">
              <a:off x="1547902" y="1307193"/>
              <a:ext cx="5942502" cy="395908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2" descr="Shell-2010-Pecten-RGBpc.wm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468313" y="290934"/>
              <a:ext cx="720000" cy="667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6" descr="Rectangle 6"/>
          <p:cNvSpPr txBox="1">
            <a:spLocks noChangeArrowheads="1"/>
          </p:cNvSpPr>
          <p:nvPr/>
        </p:nvSpPr>
        <p:spPr bwMode="auto">
          <a:xfrm>
            <a:off x="8377238" y="6470650"/>
            <a:ext cx="2667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/>
          <a:lstStyle/>
          <a:p>
            <a:pPr algn="r">
              <a:defRPr/>
            </a:pPr>
            <a:fld id="{EF020D91-8F19-4CCD-B2D3-795ED0A5C3E0}" type="slidenum">
              <a:rPr lang="en-GB" sz="800">
                <a:solidFill>
                  <a:srgbClr val="595959"/>
                </a:solidFill>
                <a:latin typeface="Futura Medium" pitchFamily="2" charset="0"/>
              </a:rPr>
              <a:pPr algn="r">
                <a:defRPr/>
              </a:pPr>
              <a:t>‹#›</a:t>
            </a:fld>
            <a:endParaRPr lang="en-GB" sz="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7782" y="1400847"/>
            <a:ext cx="5670000" cy="1206000"/>
          </a:xfrm>
          <a:noFill/>
        </p:spPr>
        <p:txBody>
          <a:bodyPr/>
          <a:lstStyle>
            <a:lvl1pPr>
              <a:defRPr kern="1200" cap="none" spc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7782" y="2851342"/>
            <a:ext cx="2700000" cy="162000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1697782" y="5357825"/>
            <a:ext cx="5760000" cy="216000"/>
          </a:xfrm>
        </p:spPr>
        <p:txBody>
          <a:bodyPr anchor="ctr"/>
          <a:lstStyle>
            <a:lvl1pPr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1697782" y="5627539"/>
            <a:ext cx="5760000" cy="216000"/>
          </a:xfrm>
        </p:spPr>
        <p:txBody>
          <a:bodyPr anchor="ctr"/>
          <a:lstStyle>
            <a:lvl1pPr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382516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Line Heading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28600"/>
            <a:ext cx="8675688" cy="5159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999999"/>
              </a:solidFill>
              <a:latin typeface="Futura"/>
              <a:cs typeface="Times New Roman" pitchFamily="18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/>
          </p:nvPr>
        </p:nvSpPr>
        <p:spPr>
          <a:xfrm>
            <a:off x="904875" y="1310400"/>
            <a:ext cx="7772400" cy="5071350"/>
          </a:xfrm>
        </p:spPr>
        <p:txBody>
          <a:bodyPr/>
          <a:lstStyle>
            <a:lvl1pPr marL="269875" indent="-269875">
              <a:lnSpc>
                <a:spcPct val="120000"/>
              </a:lnSpc>
              <a:buSzPct val="75000"/>
              <a:buFontTx/>
              <a:buBlip>
                <a:blip r:embed="rId2"/>
              </a:buBlip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52336360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Line Heading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999999"/>
              </a:solidFill>
              <a:latin typeface="Futura Medium" pitchFamily="2" charset="0"/>
              <a:cs typeface="Times New Roman" pitchFamily="18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/>
          </p:nvPr>
        </p:nvSpPr>
        <p:spPr>
          <a:xfrm>
            <a:off x="904875" y="1310400"/>
            <a:ext cx="7772400" cy="5073312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8040176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Line Heading and 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28600"/>
            <a:ext cx="8675688" cy="5159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999999"/>
              </a:solidFill>
              <a:latin typeface="Futura"/>
              <a:cs typeface="Times New Roman" pitchFamily="18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945062" y="1310400"/>
            <a:ext cx="3732213" cy="50724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900592" y="1310400"/>
            <a:ext cx="3738563" cy="5073312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19840214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Line Heading and 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999999"/>
              </a:solidFill>
              <a:latin typeface="Futura Medium" pitchFamily="2" charset="0"/>
              <a:cs typeface="Times New Roman" pitchFamily="18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4"/>
          <p:cNvSpPr>
            <a:spLocks noGrp="1"/>
          </p:cNvSpPr>
          <p:nvPr>
            <p:ph sz="quarter" idx="13"/>
          </p:nvPr>
        </p:nvSpPr>
        <p:spPr>
          <a:xfrm>
            <a:off x="4945062" y="1310400"/>
            <a:ext cx="3732213" cy="50724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900592" y="1310400"/>
            <a:ext cx="3738563" cy="5073312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1902531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5"/>
          <p:cNvSpPr txBox="1">
            <a:spLocks noChangeArrowheads="1"/>
          </p:cNvSpPr>
          <p:nvPr userDrawn="1"/>
        </p:nvSpPr>
        <p:spPr bwMode="auto">
          <a:xfrm>
            <a:off x="271463" y="64008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0099BA"/>
                </a:solidFill>
                <a:latin typeface="Futura Bold" pitchFamily="2" charset="0"/>
                <a:cs typeface="Times New Roman" pitchFamily="18" charset="0"/>
              </a:rPr>
              <a:t>Group HSSE &amp; SP</a:t>
            </a:r>
            <a:r>
              <a:rPr lang="en-US" sz="1400">
                <a:solidFill>
                  <a:srgbClr val="0099BA"/>
                </a:solidFill>
                <a:latin typeface="Futura Bold" pitchFamily="2" charset="0"/>
                <a:cs typeface="Times New Roman" pitchFamily="18" charset="0"/>
              </a:rPr>
              <a:t> </a:t>
            </a:r>
            <a:r>
              <a:rPr lang="en-US" sz="1400" b="1">
                <a:solidFill>
                  <a:srgbClr val="0099BA"/>
                </a:solidFill>
                <a:latin typeface="Futura Bold" pitchFamily="2" charset="0"/>
                <a:cs typeface="Times New Roman" pitchFamily="18" charset="0"/>
              </a:rPr>
              <a:t>A</a:t>
            </a:r>
            <a:r>
              <a:rPr lang="en-US" sz="1400">
                <a:solidFill>
                  <a:srgbClr val="0099BA"/>
                </a:solidFill>
                <a:latin typeface="Futura Bold" pitchFamily="2" charset="0"/>
                <a:cs typeface="Times New Roman" pitchFamily="18" charset="0"/>
              </a:rPr>
              <a:t>udit</a:t>
            </a:r>
          </a:p>
        </p:txBody>
      </p:sp>
      <p:sp>
        <p:nvSpPr>
          <p:cNvPr id="5" name="Text Box 1036"/>
          <p:cNvSpPr txBox="1">
            <a:spLocks noChangeArrowheads="1"/>
          </p:cNvSpPr>
          <p:nvPr userDrawn="1"/>
        </p:nvSpPr>
        <p:spPr bwMode="auto">
          <a:xfrm>
            <a:off x="4586288" y="6391275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400" b="1">
                <a:solidFill>
                  <a:srgbClr val="0099BA"/>
                </a:solidFill>
                <a:latin typeface="Futura Bold" pitchFamily="2" charset="0"/>
                <a:cs typeface="Times New Roman" pitchFamily="18" charset="0"/>
              </a:rPr>
              <a:t>Confidential</a:t>
            </a:r>
            <a:endParaRPr lang="en-US" sz="1400">
              <a:solidFill>
                <a:srgbClr val="0099BA"/>
              </a:solidFill>
              <a:latin typeface="Futura Bold" pitchFamily="2" charset="0"/>
              <a:cs typeface="Times New Roman" pitchFamily="18" charset="0"/>
            </a:endParaRPr>
          </a:p>
        </p:txBody>
      </p:sp>
      <p:sp>
        <p:nvSpPr>
          <p:cNvPr id="59397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398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534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flipH="1">
            <a:off x="466725" y="1304925"/>
            <a:ext cx="7018338" cy="5084763"/>
          </a:xfrm>
          <a:prstGeom prst="rect">
            <a:avLst/>
          </a:prstGeom>
          <a:solidFill>
            <a:srgbClr val="FCEC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MY" sz="1800">
                <a:latin typeface="Futura Medium" pitchFamily="2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flipH="1">
            <a:off x="1546225" y="225425"/>
            <a:ext cx="7061200" cy="5038725"/>
          </a:xfrm>
          <a:prstGeom prst="rect">
            <a:avLst/>
          </a:prstGeom>
          <a:solidFill>
            <a:srgbClr val="FAE3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 sz="1800">
              <a:latin typeface="Futura Medium" pitchFamily="2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 flipH="1">
            <a:off x="1546225" y="1304925"/>
            <a:ext cx="5942013" cy="3959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MY" sz="1800">
              <a:latin typeface="Futura Medium" pitchFamily="2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66725" y="6465888"/>
            <a:ext cx="2519363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/>
          <a:lstStyle/>
          <a:p>
            <a:r>
              <a:rPr lang="en-US" sz="800">
                <a:latin typeface="Futura Medium" pitchFamily="2" charset="0"/>
                <a:cs typeface="+mn-ea"/>
              </a:rPr>
              <a:t>Copyright of BRUNEI SHELL PETROLEUM CO SDN BHD</a:t>
            </a:r>
            <a:br>
              <a:rPr lang="en-US" sz="800">
                <a:latin typeface="Futura Medium" pitchFamily="2" charset="0"/>
                <a:cs typeface="+mn-ea"/>
              </a:rPr>
            </a:br>
            <a:endParaRPr lang="en-US" sz="800">
              <a:latin typeface="Futura Medium" pitchFamily="2" charset="0"/>
              <a:cs typeface="+mn-ea"/>
            </a:endParaRPr>
          </a:p>
        </p:txBody>
      </p:sp>
      <p:sp>
        <p:nvSpPr>
          <p:cNvPr id="164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697038" y="1400175"/>
            <a:ext cx="5668962" cy="1204913"/>
          </a:xfrm>
          <a:noFill/>
          <a:ln w="9525">
            <a:noFill/>
          </a:ln>
        </p:spPr>
        <p:txBody>
          <a:bodyPr lIns="0" t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4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625" y="2849563"/>
            <a:ext cx="2698750" cy="161925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4889" name="Text Box 11"/>
          <p:cNvSpPr txBox="1">
            <a:spLocks noChangeArrowheads="1"/>
          </p:cNvSpPr>
          <p:nvPr/>
        </p:nvSpPr>
        <p:spPr bwMode="auto">
          <a:xfrm>
            <a:off x="5724128" y="6465888"/>
            <a:ext cx="107950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/>
            <a:r>
              <a:rPr lang="en-US" sz="800" dirty="0">
                <a:solidFill>
                  <a:schemeClr val="tx2"/>
                </a:solidFill>
                <a:latin typeface="Futura Medium" pitchFamily="2" charset="0"/>
              </a:rPr>
              <a:t>MOST CONFIDENTIAL</a:t>
            </a:r>
          </a:p>
        </p:txBody>
      </p:sp>
      <p:pic>
        <p:nvPicPr>
          <p:cNvPr id="164894" name="Picture 30" descr="C:\Documents and Settings\Azrina.Taib\Desktop\CleanBSPLogo copy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09600"/>
            <a:ext cx="1371600" cy="415925"/>
          </a:xfrm>
          <a:prstGeom prst="rect">
            <a:avLst/>
          </a:prstGeom>
          <a:noFill/>
        </p:spPr>
      </p:pic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7236296" y="6453336"/>
            <a:ext cx="1079500" cy="22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29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November 2011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auto">
          <a:xfrm>
            <a:off x="8481764" y="6453336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75F70-483D-44D4-90F8-F1F16407C12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 bwMode="auto">
          <a:xfrm>
            <a:off x="7236296" y="6453336"/>
            <a:ext cx="1079500" cy="22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29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November 2011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 bwMode="auto">
          <a:xfrm>
            <a:off x="8481764" y="6453336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75F70-483D-44D4-90F8-F1F16407C12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9" name="Picture 30" descr="C:\Documents and Settings\Azrina.Taib\Desktop\CleanBSPLogo copy.jpe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6200" y="610771"/>
            <a:ext cx="1371600" cy="4135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286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5125" y="1200150"/>
            <a:ext cx="8337550" cy="4941888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28798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flipH="1">
            <a:off x="466725" y="1304925"/>
            <a:ext cx="7018338" cy="5084763"/>
          </a:xfrm>
          <a:prstGeom prst="rect">
            <a:avLst/>
          </a:prstGeom>
          <a:solidFill>
            <a:srgbClr val="FCEC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MY" sz="1800">
                <a:solidFill>
                  <a:srgbClr val="595959"/>
                </a:solidFill>
                <a:latin typeface="Futura Medium" pitchFamily="2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flipH="1">
            <a:off x="1546225" y="225425"/>
            <a:ext cx="7061200" cy="5038725"/>
          </a:xfrm>
          <a:prstGeom prst="rect">
            <a:avLst/>
          </a:prstGeom>
          <a:solidFill>
            <a:srgbClr val="FAE3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 sz="1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 flipH="1">
            <a:off x="1546225" y="1304925"/>
            <a:ext cx="5942013" cy="3959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MY" sz="1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66725" y="6465888"/>
            <a:ext cx="2519363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/>
          <a:lstStyle/>
          <a:p>
            <a:r>
              <a:rPr lang="en-US" sz="800">
                <a:solidFill>
                  <a:srgbClr val="595959"/>
                </a:solidFill>
                <a:latin typeface="Futura Medium" pitchFamily="2" charset="0"/>
                <a:cs typeface="+mn-ea"/>
              </a:rPr>
              <a:t>Copyright of BRUNEI SHELL PETROLEUM CO SDN BHD</a:t>
            </a:r>
            <a:br>
              <a:rPr lang="en-US" sz="800">
                <a:solidFill>
                  <a:srgbClr val="595959"/>
                </a:solidFill>
                <a:latin typeface="Futura Medium" pitchFamily="2" charset="0"/>
                <a:cs typeface="+mn-ea"/>
              </a:rPr>
            </a:br>
            <a:endParaRPr lang="en-US" sz="800">
              <a:solidFill>
                <a:srgbClr val="595959"/>
              </a:solidFill>
              <a:latin typeface="Futura Medium" pitchFamily="2" charset="0"/>
              <a:cs typeface="+mn-ea"/>
            </a:endParaRPr>
          </a:p>
        </p:txBody>
      </p:sp>
      <p:sp>
        <p:nvSpPr>
          <p:cNvPr id="164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697038" y="1400175"/>
            <a:ext cx="5668962" cy="1204913"/>
          </a:xfrm>
          <a:noFill/>
          <a:ln w="9525">
            <a:noFill/>
          </a:ln>
        </p:spPr>
        <p:txBody>
          <a:bodyPr lIns="0" t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4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625" y="2849563"/>
            <a:ext cx="2698750" cy="161925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4889" name="Text Box 11"/>
          <p:cNvSpPr txBox="1">
            <a:spLocks noChangeArrowheads="1"/>
          </p:cNvSpPr>
          <p:nvPr/>
        </p:nvSpPr>
        <p:spPr bwMode="auto">
          <a:xfrm>
            <a:off x="5724128" y="6465888"/>
            <a:ext cx="107950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/>
            <a:r>
              <a:rPr lang="en-US" sz="800" dirty="0">
                <a:solidFill>
                  <a:srgbClr val="D42E12"/>
                </a:solidFill>
                <a:latin typeface="Futura Medium" pitchFamily="2" charset="0"/>
              </a:rPr>
              <a:t>MOST CONFIDENTIAL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 bwMode="auto">
          <a:xfrm>
            <a:off x="8481764" y="6453336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14575F70-483D-44D4-90F8-F1F16407C12E}" type="slidenum">
              <a:rPr lang="en-US" sz="800" smtClean="0">
                <a:solidFill>
                  <a:srgbClr val="595959"/>
                </a:solidFill>
                <a:latin typeface="Futura Medium"/>
              </a:rPr>
              <a:pPr algn="r">
                <a:defRPr/>
              </a:pPr>
              <a:t>‹#›</a:t>
            </a:fld>
            <a:endParaRPr lang="en-US" sz="800">
              <a:solidFill>
                <a:srgbClr val="595959"/>
              </a:solidFill>
              <a:latin typeface="Futura Medium"/>
            </a:endParaRPr>
          </a:p>
        </p:txBody>
      </p:sp>
      <p:pic>
        <p:nvPicPr>
          <p:cNvPr id="15" name="Picture 30" descr="C:\Documents and Settings\Azrina.Taib\Desktop\CleanBSPLogo copy.jpe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6200" y="610771"/>
            <a:ext cx="1371600" cy="413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2877461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48464" y="6597352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8EE728D4-346E-4489-B23A-57842DF8A60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69326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8748464" y="6597352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8EE728D4-346E-4489-B23A-57842DF8A606}" type="slidenum">
              <a:rPr lang="en-US" sz="800" smtClean="0">
                <a:solidFill>
                  <a:srgbClr val="595959"/>
                </a:solidFill>
                <a:latin typeface="Futura Medium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76814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09688"/>
            <a:ext cx="3795712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225" y="1309688"/>
            <a:ext cx="37973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81764" y="6465888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14575F70-483D-44D4-90F8-F1F16407C12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82107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DC401A-6282-484D-9A4C-BFB5443069A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63262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49FDE-7AEE-4BC3-A031-EE241D0CB8B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62216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D700D1-5012-4019-B811-4AF797D5793D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16623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8B1E04-483F-48C4-BAB6-93E2DDCF8C23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67992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D0ECB5-5DDB-4725-B108-1EA0DB5F2DF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0062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48464" y="6597352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8EE728D4-346E-4489-B23A-57842DF8A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D8827E-5819-410C-8A6B-19A9E2C86A8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7236296" y="6453336"/>
            <a:ext cx="107950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>
                <a:solidFill>
                  <a:srgbClr val="595959"/>
                </a:solidFill>
                <a:latin typeface="Futura Medium"/>
              </a:rPr>
              <a:t>12</a:t>
            </a:r>
            <a:r>
              <a:rPr lang="en-US" sz="800" baseline="30000">
                <a:solidFill>
                  <a:srgbClr val="595959"/>
                </a:solidFill>
                <a:latin typeface="Futura Medium"/>
              </a:rPr>
              <a:t>th</a:t>
            </a:r>
            <a:r>
              <a:rPr lang="en-US" sz="800">
                <a:solidFill>
                  <a:srgbClr val="595959"/>
                </a:solidFill>
                <a:latin typeface="Futura Medium"/>
              </a:rPr>
              <a:t> September 2011</a:t>
            </a:r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52889564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4938" y="228600"/>
            <a:ext cx="2160587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332538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BCC563-3A0F-4A27-B6B1-A90AF45E3CA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43226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bsp_logo_keyline_cmyk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70150"/>
            <a:ext cx="6020946" cy="2582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81564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8748464" y="6597352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728D4-346E-4489-B23A-57842DF8A60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 bwMode="auto">
          <a:xfrm>
            <a:off x="8748464" y="6597352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728D4-346E-4489-B23A-57842DF8A60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09688"/>
            <a:ext cx="3795712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225" y="1309688"/>
            <a:ext cx="37973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81764" y="6465888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14575F70-483D-44D4-90F8-F1F16407C1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DC401A-6282-484D-9A4C-BFB5443069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49FDE-7AEE-4BC3-A031-EE241D0CB8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D700D1-5012-4019-B811-4AF797D579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8B1E04-483F-48C4-BAB6-93E2DDCF8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48464" y="6597352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8EE728D4-346E-4489-B23A-57842DF8A6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D0ECB5-5DDB-4725-B108-1EA0DB5F2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D8827E-5819-410C-8A6B-19A9E2C86A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7236296" y="6453336"/>
            <a:ext cx="107950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12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September 2011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7236296" y="6453336"/>
            <a:ext cx="107950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12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September 2011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4938" y="228600"/>
            <a:ext cx="2160587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332538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BCC563-3A0F-4A27-B6B1-A90AF45E3C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28599"/>
            <a:ext cx="8675688" cy="51646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Futura Medium" pitchFamily="18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flipH="1">
            <a:off x="466725" y="1304925"/>
            <a:ext cx="7018338" cy="5084763"/>
          </a:xfrm>
          <a:prstGeom prst="rect">
            <a:avLst/>
          </a:prstGeom>
          <a:solidFill>
            <a:srgbClr val="FCEC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MY" sz="1800">
                <a:solidFill>
                  <a:srgbClr val="595959"/>
                </a:solidFill>
                <a:latin typeface="Futura Medium" pitchFamily="2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flipH="1">
            <a:off x="1546225" y="225425"/>
            <a:ext cx="7061200" cy="5038725"/>
          </a:xfrm>
          <a:prstGeom prst="rect">
            <a:avLst/>
          </a:prstGeom>
          <a:solidFill>
            <a:srgbClr val="FAE3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 sz="1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 flipH="1">
            <a:off x="1546225" y="1304925"/>
            <a:ext cx="5942013" cy="3959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MY" sz="1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66725" y="6465888"/>
            <a:ext cx="2519363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/>
          <a:lstStyle/>
          <a:p>
            <a:r>
              <a:rPr lang="en-US" sz="800">
                <a:solidFill>
                  <a:srgbClr val="595959"/>
                </a:solidFill>
                <a:latin typeface="Futura Medium" pitchFamily="2" charset="0"/>
              </a:rPr>
              <a:t>Copyright of BRUNEI SHELL PETROLEUM CO SDN BHD</a:t>
            </a:r>
            <a:br>
              <a:rPr lang="en-US" sz="800">
                <a:solidFill>
                  <a:srgbClr val="595959"/>
                </a:solidFill>
                <a:latin typeface="Futura Medium" pitchFamily="2" charset="0"/>
              </a:rPr>
            </a:br>
            <a:endParaRPr lang="en-US" sz="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164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697038" y="1400175"/>
            <a:ext cx="5668962" cy="1204913"/>
          </a:xfrm>
          <a:noFill/>
          <a:ln w="9525">
            <a:noFill/>
          </a:ln>
        </p:spPr>
        <p:txBody>
          <a:bodyPr lIns="0" t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4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625" y="2849563"/>
            <a:ext cx="2698750" cy="161925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4889" name="Text Box 11"/>
          <p:cNvSpPr txBox="1">
            <a:spLocks noChangeArrowheads="1"/>
          </p:cNvSpPr>
          <p:nvPr/>
        </p:nvSpPr>
        <p:spPr bwMode="auto">
          <a:xfrm>
            <a:off x="5724128" y="6465888"/>
            <a:ext cx="107950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/>
            <a:r>
              <a:rPr lang="en-US" sz="800" dirty="0">
                <a:solidFill>
                  <a:srgbClr val="D42E12"/>
                </a:solidFill>
                <a:latin typeface="Futura Medium" pitchFamily="2" charset="0"/>
              </a:rPr>
              <a:t>MOST CONFIDENTIAL</a:t>
            </a:r>
          </a:p>
        </p:txBody>
      </p:sp>
      <p:pic>
        <p:nvPicPr>
          <p:cNvPr id="164894" name="Picture 30" descr="C:\Documents and Settings\Azrina.Taib\Desktop\CleanBSPLogo copy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09600"/>
            <a:ext cx="1371600" cy="415925"/>
          </a:xfrm>
          <a:prstGeom prst="rect">
            <a:avLst/>
          </a:prstGeom>
          <a:noFill/>
        </p:spPr>
      </p:pic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7236296" y="6453336"/>
            <a:ext cx="1079500" cy="22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>
              <a:defRPr/>
            </a:pPr>
            <a:r>
              <a:rPr lang="en-US" sz="800">
                <a:solidFill>
                  <a:srgbClr val="595959"/>
                </a:solidFill>
                <a:latin typeface="Futura Medium"/>
              </a:rPr>
              <a:t>5</a:t>
            </a:r>
            <a:r>
              <a:rPr lang="en-US" sz="800" baseline="30000">
                <a:solidFill>
                  <a:srgbClr val="595959"/>
                </a:solidFill>
                <a:latin typeface="Futura Medium"/>
              </a:rPr>
              <a:t>th</a:t>
            </a:r>
            <a:r>
              <a:rPr lang="en-US" sz="800">
                <a:solidFill>
                  <a:srgbClr val="595959"/>
                </a:solidFill>
                <a:latin typeface="Futura Medium"/>
              </a:rPr>
              <a:t> March 2013</a:t>
            </a:r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 bwMode="auto">
          <a:xfrm>
            <a:off x="8481764" y="6453336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14575F70-483D-44D4-90F8-F1F16407C12E}" type="slidenum">
              <a:rPr lang="en-US" sz="800" smtClean="0">
                <a:solidFill>
                  <a:srgbClr val="595959"/>
                </a:solidFill>
                <a:latin typeface="Futura Medium"/>
              </a:rPr>
              <a:pPr algn="r">
                <a:defRPr/>
              </a:pPr>
              <a:t>‹#›</a:t>
            </a:fld>
            <a:endParaRPr lang="en-US" sz="800">
              <a:solidFill>
                <a:srgbClr val="595959"/>
              </a:solidFill>
              <a:latin typeface="Futura Medium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48464" y="6597352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8EE728D4-346E-4489-B23A-57842DF8A60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8748464" y="6597352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8EE728D4-346E-4489-B23A-57842DF8A606}" type="slidenum">
              <a:rPr lang="en-US" sz="800" smtClean="0">
                <a:solidFill>
                  <a:srgbClr val="595959"/>
                </a:solidFill>
                <a:latin typeface="Futura Medium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09688"/>
            <a:ext cx="3795712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225" y="1309688"/>
            <a:ext cx="37973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81764" y="6465888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14575F70-483D-44D4-90F8-F1F16407C12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DC401A-6282-484D-9A4C-BFB5443069A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49FDE-7AEE-4BC3-A031-EE241D0CB8B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8748464" y="6597352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728D4-346E-4489-B23A-57842DF8A60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D700D1-5012-4019-B811-4AF797D5793D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8B1E04-483F-48C4-BAB6-93E2DDCF8C23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D0ECB5-5DDB-4725-B108-1EA0DB5F2DF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D8827E-5819-410C-8A6B-19A9E2C86A8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7236296" y="6453336"/>
            <a:ext cx="107950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>
                <a:solidFill>
                  <a:srgbClr val="595959"/>
                </a:solidFill>
                <a:latin typeface="Futura Medium"/>
              </a:rPr>
              <a:t>12</a:t>
            </a:r>
            <a:r>
              <a:rPr lang="en-US" sz="800" baseline="30000">
                <a:solidFill>
                  <a:srgbClr val="595959"/>
                </a:solidFill>
                <a:latin typeface="Futura Medium"/>
              </a:rPr>
              <a:t>th</a:t>
            </a:r>
            <a:r>
              <a:rPr lang="en-US" sz="800">
                <a:solidFill>
                  <a:srgbClr val="595959"/>
                </a:solidFill>
                <a:latin typeface="Futura Medium"/>
              </a:rPr>
              <a:t> September 2011</a:t>
            </a:r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4938" y="228600"/>
            <a:ext cx="2160587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332538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BCC563-3A0F-4A27-B6B1-A90AF45E3CA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flipH="1">
            <a:off x="466725" y="1304925"/>
            <a:ext cx="7018338" cy="5084763"/>
          </a:xfrm>
          <a:prstGeom prst="rect">
            <a:avLst/>
          </a:prstGeom>
          <a:solidFill>
            <a:srgbClr val="FCEC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MY" sz="1800">
                <a:solidFill>
                  <a:srgbClr val="595959"/>
                </a:solidFill>
                <a:latin typeface="Futura Medium" pitchFamily="2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flipH="1">
            <a:off x="1546225" y="225425"/>
            <a:ext cx="7061200" cy="5038725"/>
          </a:xfrm>
          <a:prstGeom prst="rect">
            <a:avLst/>
          </a:prstGeom>
          <a:solidFill>
            <a:srgbClr val="FAE3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 sz="1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 flipH="1">
            <a:off x="1546225" y="1304925"/>
            <a:ext cx="5942013" cy="3959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MY" sz="1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66725" y="6465888"/>
            <a:ext cx="2519363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/>
          <a:lstStyle/>
          <a:p>
            <a:r>
              <a:rPr lang="en-US" sz="800">
                <a:solidFill>
                  <a:srgbClr val="595959"/>
                </a:solidFill>
                <a:latin typeface="Futura Medium" pitchFamily="2" charset="0"/>
              </a:rPr>
              <a:t>Copyright of BRUNEI SHELL PETROLEUM CO SDN BHD</a:t>
            </a:r>
            <a:br>
              <a:rPr lang="en-US" sz="800">
                <a:solidFill>
                  <a:srgbClr val="595959"/>
                </a:solidFill>
                <a:latin typeface="Futura Medium" pitchFamily="2" charset="0"/>
              </a:rPr>
            </a:br>
            <a:endParaRPr lang="en-US" sz="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164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697038" y="1400175"/>
            <a:ext cx="5668962" cy="1204913"/>
          </a:xfrm>
          <a:noFill/>
          <a:ln w="9525">
            <a:noFill/>
          </a:ln>
        </p:spPr>
        <p:txBody>
          <a:bodyPr lIns="0" t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4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625" y="2849563"/>
            <a:ext cx="2698750" cy="161925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4889" name="Text Box 11"/>
          <p:cNvSpPr txBox="1">
            <a:spLocks noChangeArrowheads="1"/>
          </p:cNvSpPr>
          <p:nvPr/>
        </p:nvSpPr>
        <p:spPr bwMode="auto">
          <a:xfrm>
            <a:off x="5724128" y="6465888"/>
            <a:ext cx="107950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/>
            <a:r>
              <a:rPr lang="en-US" sz="800" dirty="0">
                <a:solidFill>
                  <a:srgbClr val="D42E12"/>
                </a:solidFill>
                <a:latin typeface="Futura Medium" pitchFamily="2" charset="0"/>
              </a:rPr>
              <a:t>MOST CONFIDENTIAL</a:t>
            </a:r>
          </a:p>
        </p:txBody>
      </p:sp>
      <p:pic>
        <p:nvPicPr>
          <p:cNvPr id="164894" name="Picture 30" descr="C:\Documents and Settings\Azrina.Taib\Desktop\CleanBSPLogo copy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09600"/>
            <a:ext cx="1371600" cy="415925"/>
          </a:xfrm>
          <a:prstGeom prst="rect">
            <a:avLst/>
          </a:prstGeom>
          <a:noFill/>
        </p:spPr>
      </p:pic>
      <p:sp>
        <p:nvSpPr>
          <p:cNvPr id="14" name="Slide Number Placeholder 5"/>
          <p:cNvSpPr txBox="1">
            <a:spLocks/>
          </p:cNvSpPr>
          <p:nvPr userDrawn="1"/>
        </p:nvSpPr>
        <p:spPr bwMode="auto">
          <a:xfrm>
            <a:off x="8481764" y="6453336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14575F70-483D-44D4-90F8-F1F16407C12E}" type="slidenum">
              <a:rPr lang="en-US" sz="800" smtClean="0">
                <a:solidFill>
                  <a:srgbClr val="595959"/>
                </a:solidFill>
                <a:latin typeface="Futura Medium"/>
              </a:rPr>
              <a:pPr algn="r">
                <a:defRPr/>
              </a:pPr>
              <a:t>‹#›</a:t>
            </a:fld>
            <a:endParaRPr lang="en-US" sz="800">
              <a:solidFill>
                <a:srgbClr val="595959"/>
              </a:solidFill>
              <a:latin typeface="Futura Medium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48464" y="6597352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8EE728D4-346E-4489-B23A-57842DF8A60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8748464" y="6597352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8EE728D4-346E-4489-B23A-57842DF8A606}" type="slidenum">
              <a:rPr lang="en-US" sz="800" smtClean="0">
                <a:solidFill>
                  <a:srgbClr val="595959"/>
                </a:solidFill>
                <a:latin typeface="Futura Medium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09688"/>
            <a:ext cx="3795712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225" y="1309688"/>
            <a:ext cx="37973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81764" y="6465888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14575F70-483D-44D4-90F8-F1F16407C12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DC401A-6282-484D-9A4C-BFB5443069A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09688"/>
            <a:ext cx="3795712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225" y="1309688"/>
            <a:ext cx="37973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81764" y="6465888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14575F70-483D-44D4-90F8-F1F16407C1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49FDE-7AEE-4BC3-A031-EE241D0CB8B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D700D1-5012-4019-B811-4AF797D5793D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8B1E04-483F-48C4-BAB6-93E2DDCF8C23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D0ECB5-5DDB-4725-B108-1EA0DB5F2DF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D8827E-5819-410C-8A6B-19A9E2C86A8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7236296" y="6453336"/>
            <a:ext cx="107950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>
                <a:solidFill>
                  <a:srgbClr val="595959"/>
                </a:solidFill>
                <a:latin typeface="Futura Medium"/>
              </a:rPr>
              <a:t>12</a:t>
            </a:r>
            <a:r>
              <a:rPr lang="en-US" sz="800" baseline="30000">
                <a:solidFill>
                  <a:srgbClr val="595959"/>
                </a:solidFill>
                <a:latin typeface="Futura Medium"/>
              </a:rPr>
              <a:t>th</a:t>
            </a:r>
            <a:r>
              <a:rPr lang="en-US" sz="800">
                <a:solidFill>
                  <a:srgbClr val="595959"/>
                </a:solidFill>
                <a:latin typeface="Futura Medium"/>
              </a:rPr>
              <a:t> September 2011</a:t>
            </a:r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4938" y="228600"/>
            <a:ext cx="2160587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332538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BCC563-3A0F-4A27-B6B1-A90AF45E3CA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468923" y="225425"/>
            <a:ext cx="8141677" cy="6167438"/>
            <a:chOff x="468313" y="226142"/>
            <a:chExt cx="8142959" cy="616722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 flipH="1">
              <a:off x="468313" y="1307193"/>
              <a:ext cx="7020298" cy="50861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1100">
                  <a:solidFill>
                    <a:srgbClr val="003366"/>
                  </a:solidFill>
                  <a:latin typeface="Futura Medium" pitchFamily="2" charset="0"/>
                </a:rPr>
                <a:t> 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 flipH="1">
              <a:off x="1548472" y="226142"/>
              <a:ext cx="7062800" cy="50401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GB" sz="1100">
                <a:solidFill>
                  <a:srgbClr val="003366"/>
                </a:solidFill>
                <a:latin typeface="Futura Medium" pitchFamily="2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 flipH="1">
              <a:off x="1548472" y="1307193"/>
              <a:ext cx="5941605" cy="395908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GB" sz="1100">
                <a:solidFill>
                  <a:srgbClr val="003366"/>
                </a:solidFill>
                <a:latin typeface="Futura Medium" pitchFamily="2" charset="0"/>
              </a:endParaRPr>
            </a:p>
          </p:txBody>
        </p:sp>
        <p:pic>
          <p:nvPicPr>
            <p:cNvPr id="10" name="Picture 10" descr="Shell-2010-Pecten-RGBpc.wm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468313" y="290934"/>
              <a:ext cx="720000" cy="667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6" descr="Rectangle 6"/>
          <p:cNvSpPr txBox="1">
            <a:spLocks noChangeArrowheads="1"/>
          </p:cNvSpPr>
          <p:nvPr userDrawn="1"/>
        </p:nvSpPr>
        <p:spPr bwMode="auto">
          <a:xfrm>
            <a:off x="8377605" y="6470651"/>
            <a:ext cx="2667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/>
          <a:lstStyle/>
          <a:p>
            <a:pPr algn="r" eaLnBrk="0" hangingPunct="0"/>
            <a:fld id="{69535B8C-837F-4450-9B44-F70B950C9E2F}" type="slidenum">
              <a:rPr lang="en-GB" sz="800">
                <a:solidFill>
                  <a:srgbClr val="595959"/>
                </a:solidFill>
                <a:latin typeface="Futura Medium" pitchFamily="2" charset="0"/>
              </a:rPr>
              <a:pPr algn="r" eaLnBrk="0" hangingPunct="0"/>
              <a:t>‹#›</a:t>
            </a:fld>
            <a:endParaRPr lang="en-GB" sz="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12" name="Rectangle 4" descr="Rectangle 4"/>
          <p:cNvSpPr txBox="1">
            <a:spLocks noChangeArrowheads="1"/>
          </p:cNvSpPr>
          <p:nvPr userDrawn="1"/>
        </p:nvSpPr>
        <p:spPr bwMode="auto">
          <a:xfrm>
            <a:off x="7120304" y="6470650"/>
            <a:ext cx="1078523" cy="12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/>
          <a:lstStyle/>
          <a:p>
            <a:pPr algn="ctr" eaLnBrk="0" hangingPunct="0"/>
            <a:r>
              <a:rPr lang="en-US" sz="800">
                <a:solidFill>
                  <a:srgbClr val="595959"/>
                </a:solidFill>
                <a:latin typeface="Futura Medium" pitchFamily="2" charset="0"/>
              </a:rPr>
              <a:t>January 2011 </a:t>
            </a:r>
            <a:endParaRPr lang="en-GB" sz="800">
              <a:solidFill>
                <a:srgbClr val="595959"/>
              </a:solidFill>
              <a:latin typeface="Futura Medium" pitchFamily="2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873" y="3763963"/>
            <a:ext cx="166907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7782" y="1400847"/>
            <a:ext cx="5670000" cy="1206000"/>
          </a:xfrm>
          <a:noFill/>
        </p:spPr>
        <p:txBody>
          <a:bodyPr/>
          <a:lstStyle>
            <a:lvl1pPr>
              <a:defRPr kern="1200" cap="none" spc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7782" y="2851342"/>
            <a:ext cx="2700000" cy="162000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1697782" y="5357825"/>
            <a:ext cx="5760000" cy="216000"/>
          </a:xfrm>
        </p:spPr>
        <p:txBody>
          <a:bodyPr anchor="ctr"/>
          <a:lstStyle>
            <a:lvl1pPr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1697782" y="5627539"/>
            <a:ext cx="5760000" cy="216000"/>
          </a:xfrm>
        </p:spPr>
        <p:txBody>
          <a:bodyPr anchor="ctr"/>
          <a:lstStyle>
            <a:lvl1pPr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Line Heading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077" cy="5159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algn="ctr" eaLnBrk="0" hangingPunct="0">
              <a:lnSpc>
                <a:spcPct val="90000"/>
              </a:lnSpc>
            </a:pPr>
            <a:endParaRPr lang="en-US" sz="2400" b="1">
              <a:solidFill>
                <a:srgbClr val="999999"/>
              </a:solidFill>
              <a:latin typeface="Futura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/>
          </p:nvPr>
        </p:nvSpPr>
        <p:spPr>
          <a:xfrm>
            <a:off x="904875" y="1310400"/>
            <a:ext cx="7772400" cy="5071350"/>
          </a:xfrm>
        </p:spPr>
        <p:txBody>
          <a:bodyPr/>
          <a:lstStyle>
            <a:lvl1pPr marL="269875" indent="-269875">
              <a:lnSpc>
                <a:spcPct val="120000"/>
              </a:lnSpc>
              <a:buSzPct val="75000"/>
              <a:buFontTx/>
              <a:buBlip>
                <a:blip r:embed="rId2"/>
              </a:buBlip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3489081" y="6470650"/>
            <a:ext cx="2518996" cy="323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latin typeface="Futura Medium" pitchFamily="2" charset="0"/>
              </a:defRPr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Line Heading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077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algn="ctr" eaLnBrk="0" hangingPunct="0">
              <a:lnSpc>
                <a:spcPct val="90000"/>
              </a:lnSpc>
            </a:pPr>
            <a:endParaRPr lang="en-US" sz="2400" b="1">
              <a:solidFill>
                <a:srgbClr val="999999"/>
              </a:solidFill>
              <a:latin typeface="Futura Medium" pitchFamily="2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/>
          </p:nvPr>
        </p:nvSpPr>
        <p:spPr>
          <a:xfrm>
            <a:off x="904875" y="1310400"/>
            <a:ext cx="7772400" cy="5073312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430359" y="6550026"/>
            <a:ext cx="266700" cy="1698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2"/>
                </a:solidFill>
                <a:latin typeface="Futura Medium" pitchFamily="2" charset="0"/>
              </a:defRPr>
            </a:lvl1pPr>
          </a:lstStyle>
          <a:p>
            <a:fld id="{9F25716F-992C-4A73-A067-52B81B60F56A}" type="slidenum">
              <a:rPr lang="en-US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 userDrawn="1">
            <p:ph type="ftr" sz="quarter" idx="12"/>
          </p:nvPr>
        </p:nvSpPr>
        <p:spPr>
          <a:xfrm>
            <a:off x="3489081" y="6470650"/>
            <a:ext cx="2518996" cy="323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latin typeface="Futura Medium" pitchFamily="2" charset="0"/>
              </a:defRPr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Line Heading and 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077" cy="5159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algn="ctr" eaLnBrk="0" hangingPunct="0">
              <a:lnSpc>
                <a:spcPct val="90000"/>
              </a:lnSpc>
            </a:pPr>
            <a:endParaRPr lang="en-US" sz="2400" b="1">
              <a:solidFill>
                <a:srgbClr val="999999"/>
              </a:solidFill>
              <a:latin typeface="Futura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945064" y="1310400"/>
            <a:ext cx="3732213" cy="50724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900594" y="1310400"/>
            <a:ext cx="3738563" cy="5073312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3"/>
          <p:cNvSpPr>
            <a:spLocks noGrp="1"/>
          </p:cNvSpPr>
          <p:nvPr userDrawn="1">
            <p:ph type="ftr" sz="quarter" idx="14"/>
          </p:nvPr>
        </p:nvSpPr>
        <p:spPr>
          <a:xfrm>
            <a:off x="3489081" y="6470650"/>
            <a:ext cx="2518996" cy="323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latin typeface="Futura Medium" pitchFamily="2" charset="0"/>
              </a:defRPr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DC401A-6282-484D-9A4C-BFB5443069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Line Heading and 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077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algn="ctr" eaLnBrk="0" hangingPunct="0">
              <a:lnSpc>
                <a:spcPct val="90000"/>
              </a:lnSpc>
            </a:pPr>
            <a:endParaRPr lang="en-US" sz="2400" b="1">
              <a:solidFill>
                <a:srgbClr val="999999"/>
              </a:solidFill>
              <a:latin typeface="Futura Medium" pitchFamily="2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4"/>
          <p:cNvSpPr>
            <a:spLocks noGrp="1"/>
          </p:cNvSpPr>
          <p:nvPr>
            <p:ph sz="quarter" idx="13"/>
          </p:nvPr>
        </p:nvSpPr>
        <p:spPr>
          <a:xfrm>
            <a:off x="4945064" y="1310400"/>
            <a:ext cx="3732213" cy="50724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900594" y="1310400"/>
            <a:ext cx="3738563" cy="5073312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3"/>
          <p:cNvSpPr>
            <a:spLocks noGrp="1"/>
          </p:cNvSpPr>
          <p:nvPr userDrawn="1">
            <p:ph type="ftr" sz="quarter" idx="14"/>
          </p:nvPr>
        </p:nvSpPr>
        <p:spPr>
          <a:xfrm>
            <a:off x="3489081" y="6470650"/>
            <a:ext cx="2518996" cy="323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latin typeface="Futura Medium" pitchFamily="2" charset="0"/>
              </a:defRPr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flipH="1">
            <a:off x="466725" y="1304925"/>
            <a:ext cx="7018338" cy="5084763"/>
          </a:xfrm>
          <a:prstGeom prst="rect">
            <a:avLst/>
          </a:prstGeom>
          <a:solidFill>
            <a:srgbClr val="FCEDA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MY" sz="1800">
                <a:solidFill>
                  <a:srgbClr val="003366"/>
                </a:solidFill>
                <a:latin typeface="Futura Medium" pitchFamily="2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flipH="1">
            <a:off x="1546225" y="225425"/>
            <a:ext cx="7061200" cy="5038725"/>
          </a:xfrm>
          <a:prstGeom prst="rect">
            <a:avLst/>
          </a:prstGeom>
          <a:solidFill>
            <a:srgbClr val="FAE3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 sz="1800">
              <a:solidFill>
                <a:srgbClr val="003366"/>
              </a:solidFill>
              <a:latin typeface="Futura Medium" pitchFamily="2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 flipH="1">
            <a:off x="1546226" y="1304927"/>
            <a:ext cx="5942013" cy="3959225"/>
          </a:xfrm>
          <a:prstGeom prst="rect">
            <a:avLst/>
          </a:prstGeom>
          <a:solidFill>
            <a:srgbClr val="F7D11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MY" sz="1800">
              <a:solidFill>
                <a:srgbClr val="003366"/>
              </a:solidFill>
              <a:latin typeface="Futura Medium" pitchFamily="2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66725" y="6465888"/>
            <a:ext cx="2519363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/>
          <a:lstStyle/>
          <a:p>
            <a:r>
              <a:rPr lang="en-US" sz="800">
                <a:solidFill>
                  <a:srgbClr val="003366"/>
                </a:solidFill>
                <a:latin typeface="Futura Medium" pitchFamily="2" charset="0"/>
              </a:rPr>
              <a:t>Copyright of BRUNEI SHELL PETROLEUM CO SDN BHD</a:t>
            </a:r>
            <a:br>
              <a:rPr lang="en-US" sz="800">
                <a:solidFill>
                  <a:srgbClr val="003366"/>
                </a:solidFill>
                <a:latin typeface="Futura Medium" pitchFamily="2" charset="0"/>
              </a:rPr>
            </a:br>
            <a:endParaRPr lang="en-US" sz="800">
              <a:solidFill>
                <a:srgbClr val="003366"/>
              </a:solidFill>
              <a:latin typeface="Futura Medium" pitchFamily="2" charset="0"/>
            </a:endParaRPr>
          </a:p>
        </p:txBody>
      </p:sp>
      <p:sp>
        <p:nvSpPr>
          <p:cNvPr id="164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697038" y="1400177"/>
            <a:ext cx="5668962" cy="1204913"/>
          </a:xfrm>
          <a:noFill/>
          <a:ln w="9525">
            <a:noFill/>
          </a:ln>
        </p:spPr>
        <p:txBody>
          <a:bodyPr lIns="0" t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4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625" y="2849563"/>
            <a:ext cx="2698750" cy="161925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4889" name="Text Box 11"/>
          <p:cNvSpPr txBox="1">
            <a:spLocks noChangeArrowheads="1"/>
          </p:cNvSpPr>
          <p:nvPr/>
        </p:nvSpPr>
        <p:spPr bwMode="auto">
          <a:xfrm>
            <a:off x="5724128" y="6465888"/>
            <a:ext cx="107950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/>
            <a:r>
              <a:rPr lang="en-US" sz="800" dirty="0">
                <a:solidFill>
                  <a:srgbClr val="999999"/>
                </a:solidFill>
                <a:latin typeface="Futura Medium" pitchFamily="2" charset="0"/>
              </a:rPr>
              <a:t>MOST CONFIDENTIAL</a:t>
            </a:r>
          </a:p>
        </p:txBody>
      </p:sp>
      <p:pic>
        <p:nvPicPr>
          <p:cNvPr id="164894" name="Picture 30" descr="C:\Documents and Settings\Azrina.Taib\Desktop\CleanBSPLogo copy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09602"/>
            <a:ext cx="1371600" cy="415925"/>
          </a:xfrm>
          <a:prstGeom prst="rect">
            <a:avLst/>
          </a:prstGeom>
          <a:noFill/>
        </p:spPr>
      </p:pic>
      <p:sp>
        <p:nvSpPr>
          <p:cNvPr id="14" name="Slide Number Placeholder 5"/>
          <p:cNvSpPr txBox="1">
            <a:spLocks/>
          </p:cNvSpPr>
          <p:nvPr userDrawn="1"/>
        </p:nvSpPr>
        <p:spPr bwMode="auto">
          <a:xfrm>
            <a:off x="8481765" y="6453336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14575F70-483D-44D4-90F8-F1F16407C12E}" type="slidenum">
              <a:rPr lang="en-US" sz="800" smtClean="0">
                <a:solidFill>
                  <a:srgbClr val="595959"/>
                </a:solidFill>
                <a:latin typeface="Futura Medium"/>
              </a:rPr>
              <a:pPr algn="r">
                <a:defRPr/>
              </a:pPr>
              <a:t>‹#›</a:t>
            </a:fld>
            <a:endParaRPr lang="en-US" sz="800">
              <a:solidFill>
                <a:srgbClr val="595959"/>
              </a:solidFill>
              <a:latin typeface="Futura Medium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flipH="1">
            <a:off x="466725" y="1304925"/>
            <a:ext cx="7018338" cy="5084763"/>
          </a:xfrm>
          <a:prstGeom prst="rect">
            <a:avLst/>
          </a:prstGeom>
          <a:solidFill>
            <a:srgbClr val="FCEC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MY" sz="1800">
                <a:solidFill>
                  <a:srgbClr val="595959"/>
                </a:solidFill>
                <a:latin typeface="Futura Medium" pitchFamily="2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flipH="1">
            <a:off x="1546225" y="225425"/>
            <a:ext cx="7061200" cy="5038725"/>
          </a:xfrm>
          <a:prstGeom prst="rect">
            <a:avLst/>
          </a:prstGeom>
          <a:solidFill>
            <a:srgbClr val="FAE3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 sz="1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 flipH="1">
            <a:off x="1546225" y="1304925"/>
            <a:ext cx="5942013" cy="3959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MY" sz="1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66725" y="6465888"/>
            <a:ext cx="2519363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/>
          <a:lstStyle/>
          <a:p>
            <a:r>
              <a:rPr lang="en-US" sz="800">
                <a:solidFill>
                  <a:srgbClr val="595959"/>
                </a:solidFill>
                <a:latin typeface="Futura Medium" pitchFamily="2" charset="0"/>
              </a:rPr>
              <a:t>Copyright of BRUNEI SHELL PETROLEUM CO SDN BHD</a:t>
            </a:r>
            <a:br>
              <a:rPr lang="en-US" sz="800">
                <a:solidFill>
                  <a:srgbClr val="595959"/>
                </a:solidFill>
                <a:latin typeface="Futura Medium" pitchFamily="2" charset="0"/>
              </a:rPr>
            </a:br>
            <a:endParaRPr lang="en-US" sz="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164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697038" y="1400175"/>
            <a:ext cx="5668962" cy="1204913"/>
          </a:xfrm>
          <a:noFill/>
          <a:ln w="9525">
            <a:noFill/>
          </a:ln>
        </p:spPr>
        <p:txBody>
          <a:bodyPr lIns="0" t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4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625" y="2849563"/>
            <a:ext cx="2698750" cy="161925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4889" name="Text Box 11"/>
          <p:cNvSpPr txBox="1">
            <a:spLocks noChangeArrowheads="1"/>
          </p:cNvSpPr>
          <p:nvPr/>
        </p:nvSpPr>
        <p:spPr bwMode="auto">
          <a:xfrm>
            <a:off x="5724128" y="6465888"/>
            <a:ext cx="107950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/>
            <a:r>
              <a:rPr lang="en-US" sz="800" dirty="0">
                <a:solidFill>
                  <a:srgbClr val="D42E12"/>
                </a:solidFill>
                <a:latin typeface="Futura Medium" pitchFamily="2" charset="0"/>
              </a:rPr>
              <a:t>MOST CONFIDENTIAL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7236296" y="6453336"/>
            <a:ext cx="1079500" cy="22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>
              <a:defRPr/>
            </a:pPr>
            <a:r>
              <a:rPr lang="en-US" sz="800">
                <a:solidFill>
                  <a:srgbClr val="595959"/>
                </a:solidFill>
                <a:latin typeface="Futura Medium"/>
              </a:rPr>
              <a:t>9</a:t>
            </a:r>
            <a:r>
              <a:rPr lang="en-US" sz="800" baseline="30000">
                <a:solidFill>
                  <a:srgbClr val="595959"/>
                </a:solidFill>
                <a:latin typeface="Futura Medium"/>
              </a:rPr>
              <a:t>th</a:t>
            </a:r>
            <a:r>
              <a:rPr lang="en-US" sz="800">
                <a:solidFill>
                  <a:srgbClr val="595959"/>
                </a:solidFill>
                <a:latin typeface="Futura Medium"/>
              </a:rPr>
              <a:t> September 2013</a:t>
            </a:r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 bwMode="auto">
          <a:xfrm>
            <a:off x="8481764" y="6453336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14575F70-483D-44D4-90F8-F1F16407C12E}" type="slidenum">
              <a:rPr lang="en-US" sz="800" smtClean="0">
                <a:solidFill>
                  <a:srgbClr val="595959"/>
                </a:solidFill>
                <a:latin typeface="Futura Medium"/>
              </a:rPr>
              <a:pPr algn="r">
                <a:defRPr/>
              </a:pPr>
              <a:t>‹#›</a:t>
            </a:fld>
            <a:endParaRPr lang="en-US" sz="800">
              <a:solidFill>
                <a:srgbClr val="595959"/>
              </a:solidFill>
              <a:latin typeface="Futura Medium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08400"/>
            <a:ext cx="1512000" cy="48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48464" y="6597352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8EE728D4-346E-4489-B23A-57842DF8A60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8748464" y="6597352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8EE728D4-346E-4489-B23A-57842DF8A606}" type="slidenum">
              <a:rPr lang="en-US" sz="800" smtClean="0">
                <a:solidFill>
                  <a:srgbClr val="595959"/>
                </a:solidFill>
                <a:latin typeface="Futura Medium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09688"/>
            <a:ext cx="3795712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225" y="1309688"/>
            <a:ext cx="37973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81764" y="6465888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14575F70-483D-44D4-90F8-F1F16407C12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DC401A-6282-484D-9A4C-BFB5443069A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49FDE-7AEE-4BC3-A031-EE241D0CB8B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D700D1-5012-4019-B811-4AF797D5793D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8B1E04-483F-48C4-BAB6-93E2DDCF8C23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49FDE-7AEE-4BC3-A031-EE241D0CB8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D0ECB5-5DDB-4725-B108-1EA0DB5F2DF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D8827E-5819-410C-8A6B-19A9E2C86A8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7236296" y="6453336"/>
            <a:ext cx="107950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>
                <a:solidFill>
                  <a:srgbClr val="595959"/>
                </a:solidFill>
                <a:latin typeface="Futura Medium"/>
              </a:rPr>
              <a:t>12</a:t>
            </a:r>
            <a:r>
              <a:rPr lang="en-US" sz="800" baseline="30000">
                <a:solidFill>
                  <a:srgbClr val="595959"/>
                </a:solidFill>
                <a:latin typeface="Futura Medium"/>
              </a:rPr>
              <a:t>th</a:t>
            </a:r>
            <a:r>
              <a:rPr lang="en-US" sz="800">
                <a:solidFill>
                  <a:srgbClr val="595959"/>
                </a:solidFill>
                <a:latin typeface="Futura Medium"/>
              </a:rPr>
              <a:t> September 2011</a:t>
            </a:r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4938" y="228600"/>
            <a:ext cx="2160587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332538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BCC563-3A0F-4A27-B6B1-A90AF45E3CA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3" name="Picture 2" descr="Shell-2010-Pecten-RGBpc.wm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418626" y="2285524"/>
              <a:ext cx="2340000" cy="217057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flipH="1">
            <a:off x="466725" y="1304925"/>
            <a:ext cx="7018338" cy="5084763"/>
          </a:xfrm>
          <a:prstGeom prst="rect">
            <a:avLst/>
          </a:prstGeom>
          <a:solidFill>
            <a:srgbClr val="FCEC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MY" sz="1800">
                <a:solidFill>
                  <a:srgbClr val="595959"/>
                </a:solidFill>
                <a:latin typeface="Futura Medium" pitchFamily="2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flipH="1">
            <a:off x="1546225" y="225425"/>
            <a:ext cx="7061200" cy="5038725"/>
          </a:xfrm>
          <a:prstGeom prst="rect">
            <a:avLst/>
          </a:prstGeom>
          <a:solidFill>
            <a:srgbClr val="FAE3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 sz="1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 flipH="1">
            <a:off x="1546225" y="1304925"/>
            <a:ext cx="5942013" cy="3959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MY" sz="1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66725" y="6465888"/>
            <a:ext cx="2519363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/>
          <a:lstStyle/>
          <a:p>
            <a:r>
              <a:rPr lang="en-US" sz="800">
                <a:solidFill>
                  <a:srgbClr val="595959"/>
                </a:solidFill>
                <a:latin typeface="Futura Medium" pitchFamily="2" charset="0"/>
              </a:rPr>
              <a:t>Copyright of BRUNEI SHELL PETROLEUM CO SDN BHD</a:t>
            </a:r>
            <a:br>
              <a:rPr lang="en-US" sz="800">
                <a:solidFill>
                  <a:srgbClr val="595959"/>
                </a:solidFill>
                <a:latin typeface="Futura Medium" pitchFamily="2" charset="0"/>
              </a:rPr>
            </a:br>
            <a:endParaRPr lang="en-US" sz="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164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697038" y="1400175"/>
            <a:ext cx="5668962" cy="1204913"/>
          </a:xfrm>
          <a:noFill/>
          <a:ln w="9525">
            <a:noFill/>
          </a:ln>
        </p:spPr>
        <p:txBody>
          <a:bodyPr lIns="0" t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4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625" y="2849563"/>
            <a:ext cx="2698750" cy="161925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4889" name="Text Box 11"/>
          <p:cNvSpPr txBox="1">
            <a:spLocks noChangeArrowheads="1"/>
          </p:cNvSpPr>
          <p:nvPr/>
        </p:nvSpPr>
        <p:spPr bwMode="auto">
          <a:xfrm>
            <a:off x="5724128" y="6465888"/>
            <a:ext cx="107950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/>
            <a:r>
              <a:rPr lang="en-US" sz="800" dirty="0">
                <a:solidFill>
                  <a:srgbClr val="D42E12"/>
                </a:solidFill>
                <a:latin typeface="Futura Medium" pitchFamily="2" charset="0"/>
              </a:rPr>
              <a:t>MOST CONFIDENTIAL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7236296" y="6453336"/>
            <a:ext cx="1079500" cy="22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>
              <a:defRPr/>
            </a:pPr>
            <a:r>
              <a:rPr lang="en-US" sz="800">
                <a:solidFill>
                  <a:srgbClr val="595959"/>
                </a:solidFill>
                <a:latin typeface="Futura Medium"/>
              </a:rPr>
              <a:t>9</a:t>
            </a:r>
            <a:r>
              <a:rPr lang="en-US" sz="800" baseline="30000">
                <a:solidFill>
                  <a:srgbClr val="595959"/>
                </a:solidFill>
                <a:latin typeface="Futura Medium"/>
              </a:rPr>
              <a:t>th</a:t>
            </a:r>
            <a:r>
              <a:rPr lang="en-US" sz="800">
                <a:solidFill>
                  <a:srgbClr val="595959"/>
                </a:solidFill>
                <a:latin typeface="Futura Medium"/>
              </a:rPr>
              <a:t> September 2013</a:t>
            </a:r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 bwMode="auto">
          <a:xfrm>
            <a:off x="8481764" y="6453336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14575F70-483D-44D4-90F8-F1F16407C12E}" type="slidenum">
              <a:rPr lang="en-US" sz="800" smtClean="0">
                <a:solidFill>
                  <a:srgbClr val="595959"/>
                </a:solidFill>
                <a:latin typeface="Futura Medium"/>
              </a:rPr>
              <a:pPr algn="r">
                <a:defRPr/>
              </a:pPr>
              <a:t>‹#›</a:t>
            </a:fld>
            <a:endParaRPr lang="en-US" sz="800">
              <a:solidFill>
                <a:srgbClr val="595959"/>
              </a:solidFill>
              <a:latin typeface="Futura Medium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08400"/>
            <a:ext cx="1512000" cy="48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48464" y="6597352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8EE728D4-346E-4489-B23A-57842DF8A60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8748464" y="6597352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8EE728D4-346E-4489-B23A-57842DF8A606}" type="slidenum">
              <a:rPr lang="en-US" sz="800" smtClean="0">
                <a:solidFill>
                  <a:srgbClr val="595959"/>
                </a:solidFill>
                <a:latin typeface="Futura Medium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09688"/>
            <a:ext cx="3795712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225" y="1309688"/>
            <a:ext cx="37973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81764" y="6465888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14575F70-483D-44D4-90F8-F1F16407C12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DC401A-6282-484D-9A4C-BFB5443069A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49FDE-7AEE-4BC3-A031-EE241D0CB8B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D700D1-5012-4019-B811-4AF797D579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D700D1-5012-4019-B811-4AF797D5793D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8B1E04-483F-48C4-BAB6-93E2DDCF8C23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D0ECB5-5DDB-4725-B108-1EA0DB5F2DF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D8827E-5819-410C-8A6B-19A9E2C86A8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7236296" y="6453336"/>
            <a:ext cx="107950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>
                <a:solidFill>
                  <a:srgbClr val="595959"/>
                </a:solidFill>
                <a:latin typeface="Futura Medium"/>
              </a:rPr>
              <a:t>12</a:t>
            </a:r>
            <a:r>
              <a:rPr lang="en-US" sz="800" baseline="30000">
                <a:solidFill>
                  <a:srgbClr val="595959"/>
                </a:solidFill>
                <a:latin typeface="Futura Medium"/>
              </a:rPr>
              <a:t>th</a:t>
            </a:r>
            <a:r>
              <a:rPr lang="en-US" sz="800">
                <a:solidFill>
                  <a:srgbClr val="595959"/>
                </a:solidFill>
                <a:latin typeface="Futura Medium"/>
              </a:rPr>
              <a:t> September 2011</a:t>
            </a:r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4938" y="228600"/>
            <a:ext cx="2160587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332538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BCC563-3A0F-4A27-B6B1-A90AF45E3CA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flipH="1">
            <a:off x="466725" y="1304925"/>
            <a:ext cx="7018338" cy="5084763"/>
          </a:xfrm>
          <a:prstGeom prst="rect">
            <a:avLst/>
          </a:prstGeom>
          <a:solidFill>
            <a:srgbClr val="FCEC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MY" sz="1800">
                <a:solidFill>
                  <a:srgbClr val="595959"/>
                </a:solidFill>
                <a:latin typeface="Futura Medium" pitchFamily="2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flipH="1">
            <a:off x="1546225" y="225425"/>
            <a:ext cx="7061200" cy="5038725"/>
          </a:xfrm>
          <a:prstGeom prst="rect">
            <a:avLst/>
          </a:prstGeom>
          <a:solidFill>
            <a:srgbClr val="FAE3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 sz="1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 flipH="1">
            <a:off x="1546225" y="1304925"/>
            <a:ext cx="5942013" cy="3959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MY" sz="1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66725" y="6465888"/>
            <a:ext cx="2519363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/>
          <a:lstStyle/>
          <a:p>
            <a:r>
              <a:rPr lang="en-US" sz="800">
                <a:solidFill>
                  <a:srgbClr val="595959"/>
                </a:solidFill>
                <a:latin typeface="Futura Medium" pitchFamily="2" charset="0"/>
              </a:rPr>
              <a:t>Copyright of BRUNEI SHELL PETROLEUM CO SDN BHD</a:t>
            </a:r>
            <a:br>
              <a:rPr lang="en-US" sz="800">
                <a:solidFill>
                  <a:srgbClr val="595959"/>
                </a:solidFill>
                <a:latin typeface="Futura Medium" pitchFamily="2" charset="0"/>
              </a:rPr>
            </a:br>
            <a:endParaRPr lang="en-US" sz="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164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697038" y="1400175"/>
            <a:ext cx="5668962" cy="1204913"/>
          </a:xfrm>
          <a:noFill/>
          <a:ln w="9525">
            <a:noFill/>
          </a:ln>
        </p:spPr>
        <p:txBody>
          <a:bodyPr lIns="0" t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4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625" y="2849563"/>
            <a:ext cx="2698750" cy="161925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4889" name="Text Box 11"/>
          <p:cNvSpPr txBox="1">
            <a:spLocks noChangeArrowheads="1"/>
          </p:cNvSpPr>
          <p:nvPr/>
        </p:nvSpPr>
        <p:spPr bwMode="auto">
          <a:xfrm>
            <a:off x="5724128" y="6465888"/>
            <a:ext cx="107950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/>
            <a:r>
              <a:rPr lang="en-US" sz="800" dirty="0">
                <a:solidFill>
                  <a:srgbClr val="D42E12"/>
                </a:solidFill>
                <a:latin typeface="Futura Medium" pitchFamily="2" charset="0"/>
              </a:rPr>
              <a:t>MOST CONFIDENTIAL</a:t>
            </a:r>
          </a:p>
        </p:txBody>
      </p:sp>
      <p:pic>
        <p:nvPicPr>
          <p:cNvPr id="164894" name="Picture 30" descr="C:\Documents and Settings\Azrina.Taib\Desktop\CleanBSPLogo copy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09600"/>
            <a:ext cx="1371600" cy="415925"/>
          </a:xfrm>
          <a:prstGeom prst="rect">
            <a:avLst/>
          </a:prstGeom>
          <a:noFill/>
        </p:spPr>
      </p:pic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7236296" y="6453336"/>
            <a:ext cx="1079500" cy="22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>
              <a:defRPr/>
            </a:pPr>
            <a:r>
              <a:rPr lang="en-US" sz="800">
                <a:solidFill>
                  <a:srgbClr val="595959"/>
                </a:solidFill>
                <a:latin typeface="Futura Medium"/>
              </a:rPr>
              <a:t>17</a:t>
            </a:r>
            <a:r>
              <a:rPr lang="en-US" sz="800" baseline="30000">
                <a:solidFill>
                  <a:srgbClr val="595959"/>
                </a:solidFill>
                <a:latin typeface="Futura Medium"/>
              </a:rPr>
              <a:t>th</a:t>
            </a:r>
            <a:r>
              <a:rPr lang="en-US" sz="800">
                <a:solidFill>
                  <a:srgbClr val="595959"/>
                </a:solidFill>
                <a:latin typeface="Futura Medium"/>
              </a:rPr>
              <a:t> September 2013</a:t>
            </a:r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 bwMode="auto">
          <a:xfrm>
            <a:off x="8481764" y="6453336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14575F70-483D-44D4-90F8-F1F16407C12E}" type="slidenum">
              <a:rPr lang="en-US" sz="800" smtClean="0">
                <a:solidFill>
                  <a:srgbClr val="595959"/>
                </a:solidFill>
                <a:latin typeface="Futura Medium"/>
              </a:rPr>
              <a:pPr algn="r">
                <a:defRPr/>
              </a:pPr>
              <a:t>‹#›</a:t>
            </a:fld>
            <a:endParaRPr lang="en-US" sz="800">
              <a:solidFill>
                <a:srgbClr val="595959"/>
              </a:solidFill>
              <a:latin typeface="Futura Medium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48464" y="6597352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8EE728D4-346E-4489-B23A-57842DF8A60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8748464" y="6597352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8EE728D4-346E-4489-B23A-57842DF8A606}" type="slidenum">
              <a:rPr lang="en-US" sz="800" smtClean="0">
                <a:solidFill>
                  <a:srgbClr val="595959"/>
                </a:solidFill>
                <a:latin typeface="Futura Medium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09688"/>
            <a:ext cx="3795712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225" y="1309688"/>
            <a:ext cx="37973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81764" y="6465888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14575F70-483D-44D4-90F8-F1F16407C12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DC401A-6282-484D-9A4C-BFB5443069A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8B1E04-483F-48C4-BAB6-93E2DDCF8C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49FDE-7AEE-4BC3-A031-EE241D0CB8B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D700D1-5012-4019-B811-4AF797D5793D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8B1E04-483F-48C4-BAB6-93E2DDCF8C23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D0ECB5-5DDB-4725-B108-1EA0DB5F2DF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D8827E-5819-410C-8A6B-19A9E2C86A8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7236296" y="6453336"/>
            <a:ext cx="107950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>
                <a:solidFill>
                  <a:srgbClr val="595959"/>
                </a:solidFill>
                <a:latin typeface="Futura Medium"/>
              </a:rPr>
              <a:t>12</a:t>
            </a:r>
            <a:r>
              <a:rPr lang="en-US" sz="800" baseline="30000">
                <a:solidFill>
                  <a:srgbClr val="595959"/>
                </a:solidFill>
                <a:latin typeface="Futura Medium"/>
              </a:rPr>
              <a:t>th</a:t>
            </a:r>
            <a:r>
              <a:rPr lang="en-US" sz="800">
                <a:solidFill>
                  <a:srgbClr val="595959"/>
                </a:solidFill>
                <a:latin typeface="Futura Medium"/>
              </a:rPr>
              <a:t> September 2011</a:t>
            </a:r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4938" y="228600"/>
            <a:ext cx="2160587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332538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BCC563-3A0F-4A27-B6B1-A90AF45E3CA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flipH="1">
            <a:off x="466725" y="1304925"/>
            <a:ext cx="7018338" cy="5084763"/>
          </a:xfrm>
          <a:prstGeom prst="rect">
            <a:avLst/>
          </a:prstGeom>
          <a:solidFill>
            <a:srgbClr val="FCEC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MY" sz="1800">
                <a:solidFill>
                  <a:srgbClr val="595959"/>
                </a:solidFill>
                <a:latin typeface="Futura Medium" pitchFamily="2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flipH="1">
            <a:off x="1546225" y="225425"/>
            <a:ext cx="7061200" cy="5038725"/>
          </a:xfrm>
          <a:prstGeom prst="rect">
            <a:avLst/>
          </a:prstGeom>
          <a:solidFill>
            <a:srgbClr val="FAE3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 sz="1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 flipH="1">
            <a:off x="1546225" y="1304925"/>
            <a:ext cx="5942013" cy="3959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MY" sz="1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66725" y="6465888"/>
            <a:ext cx="2519363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/>
          <a:lstStyle/>
          <a:p>
            <a:r>
              <a:rPr lang="en-US" sz="800">
                <a:solidFill>
                  <a:srgbClr val="595959"/>
                </a:solidFill>
                <a:latin typeface="Futura Medium" pitchFamily="2" charset="0"/>
              </a:rPr>
              <a:t>Copyright of BRUNEI SHELL PETROLEUM CO SDN BHD</a:t>
            </a:r>
            <a:br>
              <a:rPr lang="en-US" sz="800">
                <a:solidFill>
                  <a:srgbClr val="595959"/>
                </a:solidFill>
                <a:latin typeface="Futura Medium" pitchFamily="2" charset="0"/>
              </a:rPr>
            </a:br>
            <a:endParaRPr lang="en-US" sz="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164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697038" y="1400175"/>
            <a:ext cx="5668962" cy="1204913"/>
          </a:xfrm>
          <a:noFill/>
          <a:ln w="9525">
            <a:noFill/>
          </a:ln>
        </p:spPr>
        <p:txBody>
          <a:bodyPr lIns="0" t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4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625" y="2849563"/>
            <a:ext cx="2698750" cy="161925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4889" name="Text Box 11"/>
          <p:cNvSpPr txBox="1">
            <a:spLocks noChangeArrowheads="1"/>
          </p:cNvSpPr>
          <p:nvPr/>
        </p:nvSpPr>
        <p:spPr bwMode="auto">
          <a:xfrm>
            <a:off x="5724128" y="6465888"/>
            <a:ext cx="107950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/>
            <a:r>
              <a:rPr lang="en-US" sz="800" dirty="0">
                <a:solidFill>
                  <a:srgbClr val="D42E12"/>
                </a:solidFill>
                <a:latin typeface="Futura Medium" pitchFamily="2" charset="0"/>
              </a:rPr>
              <a:t>MOST CONFIDENTIAL</a:t>
            </a:r>
          </a:p>
        </p:txBody>
      </p:sp>
      <p:pic>
        <p:nvPicPr>
          <p:cNvPr id="164894" name="Picture 30" descr="C:\Documents and Settings\Azrina.Taib\Desktop\CleanBSPLogo copy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09600"/>
            <a:ext cx="1371600" cy="415925"/>
          </a:xfrm>
          <a:prstGeom prst="rect">
            <a:avLst/>
          </a:prstGeom>
          <a:noFill/>
        </p:spPr>
      </p:pic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7236296" y="6453336"/>
            <a:ext cx="1079500" cy="22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>
              <a:defRPr/>
            </a:pPr>
            <a:r>
              <a:rPr lang="en-US" sz="800">
                <a:solidFill>
                  <a:srgbClr val="595959"/>
                </a:solidFill>
                <a:latin typeface="Futura Medium"/>
              </a:rPr>
              <a:t>20</a:t>
            </a:r>
            <a:r>
              <a:rPr lang="en-US" sz="800" baseline="30000">
                <a:solidFill>
                  <a:srgbClr val="595959"/>
                </a:solidFill>
                <a:latin typeface="Futura Medium"/>
              </a:rPr>
              <a:t>th</a:t>
            </a:r>
            <a:r>
              <a:rPr lang="en-US" sz="800">
                <a:solidFill>
                  <a:srgbClr val="595959"/>
                </a:solidFill>
                <a:latin typeface="Futura Medium"/>
              </a:rPr>
              <a:t> May 2013</a:t>
            </a:r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 bwMode="auto">
          <a:xfrm>
            <a:off x="8481764" y="6453336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14575F70-483D-44D4-90F8-F1F16407C12E}" type="slidenum">
              <a:rPr lang="en-US" sz="800" smtClean="0">
                <a:solidFill>
                  <a:srgbClr val="595959"/>
                </a:solidFill>
                <a:latin typeface="Futura Medium"/>
              </a:rPr>
              <a:pPr algn="r">
                <a:defRPr/>
              </a:pPr>
              <a:t>‹#›</a:t>
            </a:fld>
            <a:endParaRPr lang="en-US" sz="800">
              <a:solidFill>
                <a:srgbClr val="595959"/>
              </a:solidFill>
              <a:latin typeface="Futura Medium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48464" y="6597352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8EE728D4-346E-4489-B23A-57842DF8A60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8748464" y="6597352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8EE728D4-346E-4489-B23A-57842DF8A606}" type="slidenum">
              <a:rPr lang="en-US" sz="800" smtClean="0">
                <a:solidFill>
                  <a:srgbClr val="595959"/>
                </a:solidFill>
                <a:latin typeface="Futura Medium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597352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09688"/>
            <a:ext cx="3795712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225" y="1309688"/>
            <a:ext cx="37973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81764" y="6465888"/>
            <a:ext cx="266700" cy="169862"/>
          </a:xfrm>
        </p:spPr>
        <p:txBody>
          <a:bodyPr/>
          <a:lstStyle>
            <a:lvl1pPr>
              <a:defRPr/>
            </a:lvl1pPr>
          </a:lstStyle>
          <a:p>
            <a:fld id="{14575F70-483D-44D4-90F8-F1F16407C12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D0ECB5-5DDB-4725-B108-1EA0DB5F2D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DC401A-6282-484D-9A4C-BFB5443069A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49FDE-7AEE-4BC3-A031-EE241D0CB8B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D700D1-5012-4019-B811-4AF797D5793D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8B1E04-483F-48C4-BAB6-93E2DDCF8C23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D0ECB5-5DDB-4725-B108-1EA0DB5F2DF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D8827E-5819-410C-8A6B-19A9E2C86A8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7236296" y="6453336"/>
            <a:ext cx="107950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>
                <a:solidFill>
                  <a:srgbClr val="595959"/>
                </a:solidFill>
                <a:latin typeface="Futura Medium"/>
              </a:rPr>
              <a:t>12</a:t>
            </a:r>
            <a:r>
              <a:rPr lang="en-US" sz="800" baseline="30000">
                <a:solidFill>
                  <a:srgbClr val="595959"/>
                </a:solidFill>
                <a:latin typeface="Futura Medium"/>
              </a:rPr>
              <a:t>th</a:t>
            </a:r>
            <a:r>
              <a:rPr lang="en-US" sz="800">
                <a:solidFill>
                  <a:srgbClr val="595959"/>
                </a:solidFill>
                <a:latin typeface="Futura Medium"/>
              </a:rPr>
              <a:t> September 2011</a:t>
            </a:r>
            <a:endParaRPr lang="en-US" sz="800" dirty="0">
              <a:solidFill>
                <a:srgbClr val="595959"/>
              </a:solidFill>
              <a:latin typeface="Futura Medium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4938" y="228600"/>
            <a:ext cx="2160587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332538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BCC563-3A0F-4A27-B6B1-A90AF45E3CA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453336"/>
            <a:ext cx="1079500" cy="144016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228599"/>
            <a:ext cx="8675688" cy="51646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endParaRPr lang="en-US" sz="2400" b="1" dirty="0">
              <a:solidFill>
                <a:srgbClr val="999999"/>
              </a:solidFill>
              <a:latin typeface="Futura" pitchFamily="18" charset="0"/>
              <a:cs typeface="+mn-cs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9651" y="6550025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endParaRPr lang="en-US" sz="2400" b="1" dirty="0">
              <a:solidFill>
                <a:srgbClr val="999999"/>
              </a:solidFill>
              <a:latin typeface="Futura Medium" pitchFamily="2" charset="0"/>
              <a:cs typeface="+mn-cs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9651" y="6550025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 userDrawn="1"/>
        </p:nvGrpSpPr>
        <p:grpSpPr>
          <a:xfrm>
            <a:off x="900000" y="648000"/>
            <a:ext cx="7380000" cy="5633999"/>
            <a:chOff x="900000" y="648000"/>
            <a:chExt cx="7380000" cy="5633999"/>
          </a:xfrm>
        </p:grpSpPr>
        <p:sp>
          <p:nvSpPr>
            <p:cNvPr id="13" name="Rectangle 4"/>
            <p:cNvSpPr>
              <a:spLocks noChangeArrowheads="1"/>
            </p:cNvSpPr>
            <p:nvPr userDrawn="1"/>
          </p:nvSpPr>
          <p:spPr bwMode="auto">
            <a:xfrm flipH="1">
              <a:off x="900000" y="1367999"/>
              <a:ext cx="6661152" cy="491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MY" sz="1800">
                <a:solidFill>
                  <a:srgbClr val="595959"/>
                </a:solidFill>
                <a:latin typeface="Futura Medium"/>
                <a:cs typeface="+mn-cs"/>
              </a:endParaRPr>
            </a:p>
          </p:txBody>
        </p:sp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 flipH="1">
              <a:off x="1620000" y="648000"/>
              <a:ext cx="6660000" cy="491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MY" sz="1800">
                <a:solidFill>
                  <a:srgbClr val="595959"/>
                </a:solidFill>
                <a:latin typeface="Futura Medium"/>
                <a:cs typeface="+mn-cs"/>
              </a:endParaRPr>
            </a:p>
          </p:txBody>
        </p:sp>
        <p:sp>
          <p:nvSpPr>
            <p:cNvPr id="23" name="Rectangle 4"/>
            <p:cNvSpPr>
              <a:spLocks noChangeArrowheads="1"/>
            </p:cNvSpPr>
            <p:nvPr userDrawn="1"/>
          </p:nvSpPr>
          <p:spPr bwMode="auto">
            <a:xfrm flipH="1">
              <a:off x="1620000" y="1367999"/>
              <a:ext cx="5940000" cy="419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MY" sz="1800">
                <a:solidFill>
                  <a:srgbClr val="595959"/>
                </a:solidFill>
                <a:latin typeface="Futura Medium"/>
                <a:cs typeface="+mn-cs"/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782070" y="3198783"/>
            <a:ext cx="5603468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20000"/>
              </a:lnSpc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82070" y="2379407"/>
            <a:ext cx="5603468" cy="741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20000"/>
              </a:lnSpc>
              <a:buNone/>
              <a:defRPr sz="2400" b="1" cap="none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82070" y="1415008"/>
            <a:ext cx="2243127" cy="96462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0">
                <a:solidFill>
                  <a:schemeClr val="accent2"/>
                </a:solidFill>
                <a:latin typeface="Futura Light" pitchFamily="2" charset="0"/>
              </a:defRPr>
            </a:lvl1pPr>
          </a:lstStyle>
          <a:p>
            <a:pPr lvl="0"/>
            <a:r>
              <a:rPr lang="en-GB" dirty="0"/>
              <a:t>0.0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99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7.xml"/><Relationship Id="rId9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309688"/>
            <a:ext cx="7745412" cy="507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8634413" cy="454025"/>
          </a:xfrm>
          <a:prstGeom prst="rect">
            <a:avLst/>
          </a:prstGeom>
          <a:solidFill>
            <a:schemeClr val="bg2"/>
          </a:solidFill>
          <a:ln w="36830" algn="ctr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864000" tIns="5400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8350" y="6465888"/>
            <a:ext cx="1079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4063" y="6465888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fld id="{A48F0113-7D03-483B-B342-499A519406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9pPr>
    </p:titleStyle>
    <p:bodyStyle>
      <a:lvl1pPr marL="284163" indent="-284163" algn="l" rtl="0" fontAlgn="base">
        <a:lnSpc>
          <a:spcPct val="120000"/>
        </a:lnSpc>
        <a:spcBef>
          <a:spcPct val="0"/>
        </a:spcBef>
        <a:spcAft>
          <a:spcPts val="60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936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952500" indent="-185738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23975" indent="-1809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9651" y="6550025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2BAE6A-B452-4007-8177-56DD051636F9}" type="slidenum">
              <a:rPr lang="en-US" smtClean="0">
                <a:solidFill>
                  <a:srgbClr val="CCCC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CCC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kern="1200" cap="none" baseline="0">
          <a:solidFill>
            <a:srgbClr val="D42E1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2"/>
        </a:buClr>
        <a:buSzPct val="75000"/>
        <a:buFontTx/>
        <a:buBlip>
          <a:blip r:embed="rId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spcBef>
          <a:spcPct val="20000"/>
        </a:spcBef>
        <a:buFont typeface="Futura Medium" pitchFamily="2" charset="0"/>
        <a:buChar char="—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80975" algn="l" defTabSz="914400" rtl="0" eaLnBrk="1" latinLnBrk="0" hangingPunct="1">
        <a:spcBef>
          <a:spcPct val="20000"/>
        </a:spcBef>
        <a:buFont typeface="Futura Medium" pitchFamily="2" charset="0"/>
        <a:buChar char="—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0975" algn="l" defTabSz="914400" rtl="0" eaLnBrk="1" latinLnBrk="0" hangingPunct="1">
        <a:spcBef>
          <a:spcPct val="20000"/>
        </a:spcBef>
        <a:buFont typeface="Futura Medium" pitchFamily="2" charset="0"/>
        <a:buChar char="—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309688"/>
            <a:ext cx="7745412" cy="507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8634413" cy="454025"/>
          </a:xfrm>
          <a:prstGeom prst="rect">
            <a:avLst/>
          </a:prstGeom>
          <a:solidFill>
            <a:schemeClr val="bg2"/>
          </a:solidFill>
          <a:ln w="36830" algn="ctr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864000" tIns="5400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8350" y="6465888"/>
            <a:ext cx="1079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4063" y="6465888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fld id="{A48F0113-7D03-483B-B342-499A5194068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9pPr>
    </p:titleStyle>
    <p:bodyStyle>
      <a:lvl1pPr marL="284163" indent="-284163" algn="l" rtl="0" fontAlgn="base">
        <a:lnSpc>
          <a:spcPct val="120000"/>
        </a:lnSpc>
        <a:spcBef>
          <a:spcPct val="0"/>
        </a:spcBef>
        <a:spcAft>
          <a:spcPts val="60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936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952500" indent="-185738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23975" indent="-1809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228600"/>
            <a:ext cx="8675688" cy="5159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999999"/>
              </a:solidFill>
              <a:latin typeface="Futura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309688"/>
            <a:ext cx="7747000" cy="507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95275"/>
            <a:ext cx="7700962" cy="41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" name="Rectangle 6" descr="Rectangle 6"/>
          <p:cNvSpPr txBox="1">
            <a:spLocks noChangeArrowheads="1"/>
          </p:cNvSpPr>
          <p:nvPr/>
        </p:nvSpPr>
        <p:spPr bwMode="auto">
          <a:xfrm>
            <a:off x="8377238" y="6470650"/>
            <a:ext cx="2667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/>
          <a:lstStyle/>
          <a:p>
            <a:pPr algn="r">
              <a:defRPr/>
            </a:pPr>
            <a:fld id="{B25F8E63-C352-40A4-BC3F-F339F8CA585F}" type="slidenum">
              <a:rPr lang="en-GB" sz="800">
                <a:solidFill>
                  <a:srgbClr val="595959"/>
                </a:solidFill>
                <a:latin typeface="Futura Medium" pitchFamily="2" charset="0"/>
              </a:rPr>
              <a:pPr algn="r">
                <a:defRPr/>
              </a:pPr>
              <a:t>‹#›</a:t>
            </a:fld>
            <a:endParaRPr lang="en-GB" sz="800">
              <a:solidFill>
                <a:srgbClr val="595959"/>
              </a:solidFill>
              <a:latin typeface="Futura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7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2" r:id="rId3"/>
    <p:sldLayoutId id="2147483963" r:id="rId4"/>
    <p:sldLayoutId id="2147483964" r:id="rId5"/>
    <p:sldLayoutId id="2147483965" r:id="rId6"/>
    <p:sldLayoutId id="2147483966" r:id="rId7"/>
  </p:sldLayoutIdLst>
  <p:transition>
    <p:fade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9pPr>
    </p:titleStyle>
    <p:bodyStyle>
      <a:lvl1pPr marL="265113" indent="-265113" algn="l" rtl="0" eaLnBrk="0" fontAlgn="base" hangingPunct="0">
        <a:lnSpc>
          <a:spcPct val="140000"/>
        </a:lnSpc>
        <a:spcBef>
          <a:spcPct val="0"/>
        </a:spcBef>
        <a:spcAft>
          <a:spcPts val="600"/>
        </a:spcAft>
        <a:buClr>
          <a:schemeClr val="accent2"/>
        </a:buClr>
        <a:buSzPct val="75000"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rtl="0" eaLnBrk="0" fontAlgn="base" hangingPunct="0">
        <a:lnSpc>
          <a:spcPct val="140000"/>
        </a:lnSpc>
        <a:spcBef>
          <a:spcPct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80975" algn="l" rtl="0" eaLnBrk="0" fontAlgn="base" hangingPunct="0">
        <a:lnSpc>
          <a:spcPct val="140000"/>
        </a:lnSpc>
        <a:spcBef>
          <a:spcPct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0975" algn="l" rtl="0" eaLnBrk="0" fontAlgn="base" hangingPunct="0">
        <a:lnSpc>
          <a:spcPct val="140000"/>
        </a:lnSpc>
        <a:spcBef>
          <a:spcPct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309688"/>
            <a:ext cx="7745412" cy="507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8634413" cy="454025"/>
          </a:xfrm>
          <a:prstGeom prst="rect">
            <a:avLst/>
          </a:prstGeom>
          <a:solidFill>
            <a:schemeClr val="bg2"/>
          </a:solidFill>
          <a:ln w="36830" algn="ctr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864000" tIns="5400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8350" y="6465888"/>
            <a:ext cx="1079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4063" y="6465888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fld id="{A48F0113-7D03-483B-B342-499A5194068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3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9pPr>
    </p:titleStyle>
    <p:bodyStyle>
      <a:lvl1pPr marL="284163" indent="-284163" algn="l" rtl="0" fontAlgn="base">
        <a:lnSpc>
          <a:spcPct val="120000"/>
        </a:lnSpc>
        <a:spcBef>
          <a:spcPct val="0"/>
        </a:spcBef>
        <a:spcAft>
          <a:spcPts val="60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936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952500" indent="-185738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23975" indent="-1809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309688"/>
            <a:ext cx="7745412" cy="507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8634413" cy="454025"/>
          </a:xfrm>
          <a:prstGeom prst="rect">
            <a:avLst/>
          </a:prstGeom>
          <a:solidFill>
            <a:schemeClr val="bg2"/>
          </a:solidFill>
          <a:ln w="36830" algn="ctr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864000" tIns="5400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8350" y="6465888"/>
            <a:ext cx="1079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4063" y="6465888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fld id="{A48F0113-7D03-483B-B342-499A51940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9pPr>
    </p:titleStyle>
    <p:bodyStyle>
      <a:lvl1pPr marL="284163" indent="-284163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93675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952500" indent="-185738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23975" indent="-180975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309688"/>
            <a:ext cx="7745412" cy="507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8634413" cy="454025"/>
          </a:xfrm>
          <a:prstGeom prst="rect">
            <a:avLst/>
          </a:prstGeom>
          <a:solidFill>
            <a:schemeClr val="bg2"/>
          </a:solidFill>
          <a:ln w="36830" algn="ctr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864000" tIns="5400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8350" y="6465888"/>
            <a:ext cx="1079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4063" y="6465888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fld id="{A48F0113-7D03-483B-B342-499A5194068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9pPr>
    </p:titleStyle>
    <p:bodyStyle>
      <a:lvl1pPr marL="284163" indent="-284163" algn="l" rtl="0" fontAlgn="base">
        <a:lnSpc>
          <a:spcPct val="120000"/>
        </a:lnSpc>
        <a:spcBef>
          <a:spcPct val="0"/>
        </a:spcBef>
        <a:spcAft>
          <a:spcPts val="60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936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952500" indent="-185738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23975" indent="-1809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309688"/>
            <a:ext cx="7745412" cy="507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8634413" cy="454025"/>
          </a:xfrm>
          <a:prstGeom prst="rect">
            <a:avLst/>
          </a:prstGeom>
          <a:solidFill>
            <a:schemeClr val="bg2"/>
          </a:solidFill>
          <a:ln w="36830" algn="ctr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864000" tIns="5400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8350" y="6465888"/>
            <a:ext cx="1079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4063" y="6465888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fld id="{A48F0113-7D03-483B-B342-499A5194068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9pPr>
    </p:titleStyle>
    <p:bodyStyle>
      <a:lvl1pPr marL="284163" indent="-284163" algn="l" rtl="0" fontAlgn="base">
        <a:lnSpc>
          <a:spcPct val="120000"/>
        </a:lnSpc>
        <a:spcBef>
          <a:spcPct val="0"/>
        </a:spcBef>
        <a:spcAft>
          <a:spcPts val="60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936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952500" indent="-185738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23975" indent="-1809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228600"/>
            <a:ext cx="8675077" cy="6858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algn="ctr" eaLnBrk="0" hangingPunct="0">
              <a:lnSpc>
                <a:spcPct val="90000"/>
              </a:lnSpc>
            </a:pPr>
            <a:endParaRPr lang="en-US" sz="2400" b="1">
              <a:solidFill>
                <a:srgbClr val="999999"/>
              </a:solidFill>
              <a:latin typeface="Futur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9747" y="1309688"/>
            <a:ext cx="7747489" cy="507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746" y="295276"/>
            <a:ext cx="7700597" cy="61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" name="Rectangle 6" descr="Rectangle 6"/>
          <p:cNvSpPr txBox="1">
            <a:spLocks noChangeArrowheads="1"/>
          </p:cNvSpPr>
          <p:nvPr/>
        </p:nvSpPr>
        <p:spPr bwMode="auto">
          <a:xfrm>
            <a:off x="8377605" y="6470651"/>
            <a:ext cx="2667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/>
          <a:lstStyle/>
          <a:p>
            <a:pPr algn="r" eaLnBrk="0" hangingPunct="0"/>
            <a:fld id="{8DEB9451-C126-4665-B932-78A4749EFB0C}" type="slidenum">
              <a:rPr lang="en-GB" sz="800">
                <a:solidFill>
                  <a:srgbClr val="595959"/>
                </a:solidFill>
                <a:latin typeface="Futura Medium" pitchFamily="2" charset="0"/>
              </a:rPr>
              <a:pPr algn="r" eaLnBrk="0" hangingPunct="0"/>
              <a:t>‹#›</a:t>
            </a:fld>
            <a:endParaRPr lang="en-GB" sz="80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25" name="Rectangle 4" descr="Rectangle 4"/>
          <p:cNvSpPr txBox="1">
            <a:spLocks noChangeArrowheads="1"/>
          </p:cNvSpPr>
          <p:nvPr/>
        </p:nvSpPr>
        <p:spPr bwMode="auto">
          <a:xfrm>
            <a:off x="7227277" y="6470650"/>
            <a:ext cx="1079989" cy="12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/>
          <a:lstStyle/>
          <a:p>
            <a:pPr algn="ctr" eaLnBrk="0" hangingPunct="0"/>
            <a:r>
              <a:rPr lang="en-US" sz="800" dirty="0">
                <a:solidFill>
                  <a:srgbClr val="595959"/>
                </a:solidFill>
                <a:latin typeface="Futura Medium" pitchFamily="2" charset="0"/>
              </a:rPr>
              <a:t>May 2013</a:t>
            </a:r>
            <a:endParaRPr lang="en-GB" sz="800" dirty="0">
              <a:solidFill>
                <a:srgbClr val="595959"/>
              </a:solidFill>
              <a:latin typeface="Futura Medium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4" r:id="rId3"/>
    <p:sldLayoutId id="2147483805" r:id="rId4"/>
    <p:sldLayoutId id="2147483806" r:id="rId5"/>
    <p:sldLayoutId id="2147483812" r:id="rId6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9pPr>
    </p:titleStyle>
    <p:bodyStyle>
      <a:lvl1pPr marL="265113" indent="-265113" algn="l" rtl="0" eaLnBrk="0" fontAlgn="base" hangingPunct="0">
        <a:lnSpc>
          <a:spcPct val="140000"/>
        </a:lnSpc>
        <a:spcBef>
          <a:spcPct val="0"/>
        </a:spcBef>
        <a:spcAft>
          <a:spcPts val="600"/>
        </a:spcAft>
        <a:buClr>
          <a:schemeClr val="accent2"/>
        </a:buClr>
        <a:buSzPct val="75000"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rtl="0" eaLnBrk="0" fontAlgn="base" hangingPunct="0">
        <a:lnSpc>
          <a:spcPct val="140000"/>
        </a:lnSpc>
        <a:spcBef>
          <a:spcPct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80975" algn="l" rtl="0" eaLnBrk="0" fontAlgn="base" hangingPunct="0">
        <a:lnSpc>
          <a:spcPct val="140000"/>
        </a:lnSpc>
        <a:spcBef>
          <a:spcPct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0975" algn="l" rtl="0" eaLnBrk="0" fontAlgn="base" hangingPunct="0">
        <a:lnSpc>
          <a:spcPct val="140000"/>
        </a:lnSpc>
        <a:spcBef>
          <a:spcPct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309688"/>
            <a:ext cx="7745412" cy="507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8634413" cy="454025"/>
          </a:xfrm>
          <a:prstGeom prst="rect">
            <a:avLst/>
          </a:prstGeom>
          <a:solidFill>
            <a:schemeClr val="bg2"/>
          </a:solidFill>
          <a:ln w="36830" algn="ctr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864000" tIns="5400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8350" y="6465888"/>
            <a:ext cx="1079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4063" y="6465888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fld id="{A48F0113-7D03-483B-B342-499A5194068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9pPr>
    </p:titleStyle>
    <p:bodyStyle>
      <a:lvl1pPr marL="284163" indent="-284163" algn="l" rtl="0" fontAlgn="base">
        <a:lnSpc>
          <a:spcPct val="120000"/>
        </a:lnSpc>
        <a:spcBef>
          <a:spcPct val="0"/>
        </a:spcBef>
        <a:spcAft>
          <a:spcPts val="60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936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952500" indent="-185738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23975" indent="-1809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309688"/>
            <a:ext cx="7745412" cy="507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8634413" cy="454025"/>
          </a:xfrm>
          <a:prstGeom prst="rect">
            <a:avLst/>
          </a:prstGeom>
          <a:solidFill>
            <a:schemeClr val="bg2"/>
          </a:solidFill>
          <a:ln w="36830" algn="ctr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864000" tIns="5400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8350" y="6465888"/>
            <a:ext cx="1079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4063" y="6465888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fld id="{A48F0113-7D03-483B-B342-499A5194068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9pPr>
    </p:titleStyle>
    <p:bodyStyle>
      <a:lvl1pPr marL="284163" indent="-284163" algn="l" rtl="0" fontAlgn="base">
        <a:lnSpc>
          <a:spcPct val="120000"/>
        </a:lnSpc>
        <a:spcBef>
          <a:spcPct val="0"/>
        </a:spcBef>
        <a:spcAft>
          <a:spcPts val="60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936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952500" indent="-185738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23975" indent="-1809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309688"/>
            <a:ext cx="7745412" cy="507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8634413" cy="454025"/>
          </a:xfrm>
          <a:prstGeom prst="rect">
            <a:avLst/>
          </a:prstGeom>
          <a:solidFill>
            <a:schemeClr val="bg2"/>
          </a:solidFill>
          <a:ln w="36830" algn="ctr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864000" tIns="5400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8350" y="6465888"/>
            <a:ext cx="1079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4063" y="6465888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fld id="{A48F0113-7D03-483B-B342-499A5194068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9pPr>
    </p:titleStyle>
    <p:bodyStyle>
      <a:lvl1pPr marL="284163" indent="-284163" algn="l" rtl="0" fontAlgn="base">
        <a:lnSpc>
          <a:spcPct val="120000"/>
        </a:lnSpc>
        <a:spcBef>
          <a:spcPct val="0"/>
        </a:spcBef>
        <a:spcAft>
          <a:spcPts val="60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936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952500" indent="-185738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23975" indent="-1809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309688"/>
            <a:ext cx="7745412" cy="507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8634413" cy="454025"/>
          </a:xfrm>
          <a:prstGeom prst="rect">
            <a:avLst/>
          </a:prstGeom>
          <a:solidFill>
            <a:schemeClr val="bg2"/>
          </a:solidFill>
          <a:ln w="36830" algn="ctr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864000" tIns="5400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8350" y="6465888"/>
            <a:ext cx="1079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4063" y="6465888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fld id="{A48F0113-7D03-483B-B342-499A5194068F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9pPr>
    </p:titleStyle>
    <p:bodyStyle>
      <a:lvl1pPr marL="284163" indent="-284163" algn="l" rtl="0" fontAlgn="base">
        <a:lnSpc>
          <a:spcPct val="120000"/>
        </a:lnSpc>
        <a:spcBef>
          <a:spcPct val="0"/>
        </a:spcBef>
        <a:spcAft>
          <a:spcPts val="60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936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952500" indent="-185738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23975" indent="-1809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CM-Expeditors@shel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CM-Expeditors@shell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8" name="Rectangle 1039"/>
          <p:cNvSpPr>
            <a:spLocks noGrp="1" noChangeArrowheads="1"/>
          </p:cNvSpPr>
          <p:nvPr>
            <p:ph type="ctrTitle" sz="quarter"/>
          </p:nvPr>
        </p:nvSpPr>
        <p:spPr>
          <a:xfrm>
            <a:off x="1697038" y="1400175"/>
            <a:ext cx="5251226" cy="3016210"/>
          </a:xfrm>
          <a:ln/>
        </p:spPr>
        <p:txBody>
          <a:bodyPr/>
          <a:lstStyle/>
          <a:p>
            <a:r>
              <a:rPr lang="en-US" sz="2800" dirty="0"/>
              <a:t>Part I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 Guide to Acknowledge Purchase Order via Email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>
                <a:latin typeface="Futura Medium" pitchFamily="2" charset="0"/>
              </a:rPr>
            </a:b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34413" cy="393082"/>
          </a:xfrm>
        </p:spPr>
        <p:txBody>
          <a:bodyPr/>
          <a:lstStyle/>
          <a:p>
            <a:r>
              <a:rPr lang="en-US" sz="2200" b="1" dirty="0"/>
              <a:t>Part I - Guide to Acknowledge Purchase Order Via 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E728D4-346E-4489-B23A-57842DF8A6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07704" y="2204864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All Vendors will receive Purchase Order via Email 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58656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34413" cy="393082"/>
          </a:xfrm>
        </p:spPr>
        <p:txBody>
          <a:bodyPr/>
          <a:lstStyle/>
          <a:p>
            <a:r>
              <a:rPr lang="en-US" sz="2200" b="1" dirty="0"/>
              <a:t>Part I - To acknowledge a ‘New’ or ‘Change’ Purchase Order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E728D4-346E-4489-B23A-57842DF8A60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543" y="836712"/>
            <a:ext cx="8166869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+mn-lt"/>
              </a:rPr>
              <a:t>Overview</a:t>
            </a:r>
            <a:endParaRPr lang="en-US" sz="18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+mn-lt"/>
              </a:rPr>
              <a:t>Every vendor is required to acknowledge any ‘New’ or ‘Change’ Material POs received by email to </a:t>
            </a:r>
            <a:r>
              <a:rPr lang="en-US" sz="1800" b="1" dirty="0">
                <a:solidFill>
                  <a:srgbClr val="FFC000"/>
                </a:solidFill>
                <a:latin typeface="+mn-lt"/>
                <a:hlinkClick r:id="rId2"/>
              </a:rPr>
              <a:t>SCM-Expeditors@shell.com</a:t>
            </a:r>
            <a:r>
              <a:rPr lang="en-US" sz="1800" b="1" dirty="0">
                <a:latin typeface="+mn-lt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Every vendor is required to acknowledge any ‘New’ or ‘Change’ Service POs received by email to </a:t>
            </a:r>
            <a:r>
              <a:rPr lang="en-US" sz="1800" b="1" dirty="0">
                <a:solidFill>
                  <a:srgbClr val="FFC000"/>
                </a:solidFill>
              </a:rPr>
              <a:t>SAPAutoPOSupport@shell.com</a:t>
            </a:r>
            <a:r>
              <a:rPr lang="en-US" sz="18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+mn-lt"/>
              </a:rPr>
              <a:t>Acknowledgement of receipt must be within 3 working days of receipt of PO.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+mn-lt"/>
              </a:rPr>
              <a:t>Vendor is required to acknowledge receipt of Material POs to BSP Expediting Team with one of the standard format of PO acknowledgements below by email to </a:t>
            </a:r>
            <a:r>
              <a:rPr lang="en-US" sz="1800" b="1" dirty="0">
                <a:solidFill>
                  <a:srgbClr val="FFC000"/>
                </a:solidFill>
                <a:latin typeface="+mn-lt"/>
              </a:rPr>
              <a:t>SCM-Expeditors@shell.com</a:t>
            </a:r>
            <a:r>
              <a:rPr lang="en-US" sz="1800" dirty="0">
                <a:latin typeface="+mn-lt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>
              <a:latin typeface="+mn-lt"/>
            </a:endParaRPr>
          </a:p>
          <a:p>
            <a:pPr marL="914400" lvl="1" indent="-457200">
              <a:buFont typeface="+mj-lt"/>
              <a:buAutoNum type="romanLcPeriod"/>
            </a:pPr>
            <a:r>
              <a:rPr lang="en-US" sz="1800" dirty="0">
                <a:latin typeface="+mn-lt"/>
              </a:rPr>
              <a:t>If vendor accepts a PO, the subject of the email should read: 	</a:t>
            </a:r>
          </a:p>
          <a:p>
            <a:pPr marL="457200" indent="-457200"/>
            <a:r>
              <a:rPr lang="en-US" sz="1800" dirty="0">
                <a:latin typeface="+mn-lt"/>
              </a:rPr>
              <a:t>		</a:t>
            </a:r>
            <a:r>
              <a:rPr lang="en-US" sz="1800" b="1" dirty="0">
                <a:latin typeface="+mn-lt"/>
              </a:rPr>
              <a:t>ACK receipt &amp; accept PO</a:t>
            </a:r>
            <a:endParaRPr lang="en-US" sz="1800" b="1" dirty="0">
              <a:solidFill>
                <a:schemeClr val="accent2"/>
              </a:solidFill>
              <a:latin typeface="+mn-lt"/>
            </a:endParaRPr>
          </a:p>
          <a:p>
            <a:pPr marL="457200" indent="-457200"/>
            <a:endParaRPr lang="en-US" sz="1800" dirty="0">
              <a:latin typeface="+mn-lt"/>
            </a:endParaRPr>
          </a:p>
          <a:p>
            <a:pPr marL="914400" lvl="1" indent="-457200">
              <a:buAutoNum type="romanLcPeriod" startAt="2"/>
            </a:pPr>
            <a:r>
              <a:rPr lang="en-US" sz="1800" dirty="0">
                <a:latin typeface="+mn-lt"/>
              </a:rPr>
              <a:t>If vendor rejects a PO, the subject of the email should read:</a:t>
            </a:r>
          </a:p>
          <a:p>
            <a:pPr marL="914400" lvl="1" indent="-457200"/>
            <a:r>
              <a:rPr lang="en-US" sz="1800" dirty="0">
                <a:latin typeface="+mn-lt"/>
              </a:rPr>
              <a:t>	</a:t>
            </a:r>
            <a:r>
              <a:rPr lang="en-US" sz="1800" b="1" dirty="0">
                <a:latin typeface="+mn-lt"/>
              </a:rPr>
              <a:t>ACK receipt &amp; REJ </a:t>
            </a:r>
            <a:r>
              <a:rPr lang="en-US" sz="1800" dirty="0">
                <a:latin typeface="+mn-lt"/>
              </a:rPr>
              <a:t>due to</a:t>
            </a:r>
          </a:p>
          <a:p>
            <a:pPr marL="914400" lvl="1" indent="-457200"/>
            <a:r>
              <a:rPr lang="en-US" sz="1800" dirty="0">
                <a:latin typeface="+mn-lt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*delivery date/quantity/value/currency/incoterm differs</a:t>
            </a:r>
          </a:p>
          <a:p>
            <a:pPr marL="914400" lvl="1" indent="-457200"/>
            <a:r>
              <a:rPr lang="en-US" sz="1800" dirty="0">
                <a:solidFill>
                  <a:srgbClr val="FF0000"/>
                </a:solidFill>
                <a:latin typeface="+mn-lt"/>
              </a:rPr>
              <a:t>	 (*delete the irrelevant). </a:t>
            </a:r>
          </a:p>
          <a:p>
            <a:pPr marL="914400" lvl="1" indent="-457200"/>
            <a:r>
              <a:rPr lang="en-US" sz="1800" dirty="0">
                <a:latin typeface="+mn-lt"/>
              </a:rPr>
              <a:t>	Email to respective buyer and copy to </a:t>
            </a:r>
            <a:r>
              <a:rPr lang="en-US" sz="1800" b="1" dirty="0">
                <a:solidFill>
                  <a:srgbClr val="FFC000"/>
                </a:solidFill>
                <a:latin typeface="+mn-lt"/>
              </a:rPr>
              <a:t>SCM-Expeditors@shell.com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	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6807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8" name="Rectangle 1039"/>
          <p:cNvSpPr>
            <a:spLocks noGrp="1" noChangeArrowheads="1"/>
          </p:cNvSpPr>
          <p:nvPr>
            <p:ph type="ctrTitle" sz="quarter"/>
          </p:nvPr>
        </p:nvSpPr>
        <p:spPr>
          <a:xfrm>
            <a:off x="1697038" y="1400175"/>
            <a:ext cx="5251226" cy="3016210"/>
          </a:xfrm>
          <a:ln/>
        </p:spPr>
        <p:txBody>
          <a:bodyPr/>
          <a:lstStyle/>
          <a:p>
            <a:r>
              <a:rPr lang="en-US" sz="2800" dirty="0"/>
              <a:t>Part II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 Guide for Material Expediting &amp; Update Purchase Order Delivery Date Via Email</a:t>
            </a:r>
            <a:br>
              <a:rPr lang="en-US" sz="2800" dirty="0"/>
            </a:br>
            <a:br>
              <a:rPr lang="en-US" sz="2800" dirty="0">
                <a:latin typeface="Futura Medium" pitchFamily="2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92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34413" cy="731636"/>
          </a:xfrm>
        </p:spPr>
        <p:txBody>
          <a:bodyPr/>
          <a:lstStyle/>
          <a:p>
            <a:r>
              <a:rPr lang="en-US" sz="2200" b="1" dirty="0"/>
              <a:t>Part II - Guide for Material Expediting &amp; Update Material Purchase Order Delivery Date Via 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E728D4-346E-4489-B23A-57842DF8A6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67744" y="2132856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All Vendors will receive Purchase Order via Email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14159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34413" cy="731636"/>
          </a:xfrm>
        </p:spPr>
        <p:txBody>
          <a:bodyPr/>
          <a:lstStyle/>
          <a:p>
            <a:r>
              <a:rPr lang="en-US" sz="2200" b="1" dirty="0"/>
              <a:t>Part II(a) - Input Expediting Comment for Material Purchase Order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E728D4-346E-4489-B23A-57842DF8A6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836712"/>
            <a:ext cx="856895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hangingPunct="0"/>
            <a:endParaRPr kumimoji="0" lang="en-GB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SimSun" pitchFamily="2" charset="-122"/>
              <a:cs typeface="Arial" pitchFamily="34" charset="0"/>
            </a:endParaRPr>
          </a:p>
          <a:p>
            <a:pPr indent="450850" eaLnBrk="0" hangingPunct="0"/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Overview</a:t>
            </a:r>
          </a:p>
          <a:p>
            <a:pPr indent="450850" eaLnBrk="0" hangingPunct="0"/>
            <a:endParaRPr lang="en-GB" sz="1800" dirty="0">
              <a:latin typeface="+mn-lt"/>
              <a:ea typeface="SimSun" pitchFamily="2" charset="-122"/>
              <a:cs typeface="Arial" pitchFamily="34" charset="0"/>
            </a:endParaRPr>
          </a:p>
          <a:p>
            <a:pPr indent="450850" eaLnBrk="0" hangingPunct="0"/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Every vendor is required to update BSP Expediting Team with one of the standard </a:t>
            </a:r>
          </a:p>
          <a:p>
            <a:pPr indent="450850" eaLnBrk="0" hangingPunct="0"/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Expediting comments as below by </a:t>
            </a:r>
            <a:r>
              <a:rPr lang="en-GB" sz="1800" dirty="0">
                <a:latin typeface="+mn-lt"/>
                <a:ea typeface="SimSun" pitchFamily="2" charset="-122"/>
              </a:rPr>
              <a:t>email (</a:t>
            </a:r>
            <a:r>
              <a:rPr lang="en-GB" sz="1800" b="1" dirty="0">
                <a:solidFill>
                  <a:srgbClr val="000000"/>
                </a:solidFill>
                <a:latin typeface="+mn-lt"/>
                <a:ea typeface="SimSun" pitchFamily="2" charset="-122"/>
                <a:hlinkClick r:id="rId2"/>
              </a:rPr>
              <a:t>SCM-Expeditors@shell.com</a:t>
            </a:r>
            <a:r>
              <a:rPr lang="en-GB" sz="1800" dirty="0">
                <a:solidFill>
                  <a:srgbClr val="000000"/>
                </a:solidFill>
                <a:latin typeface="+mn-lt"/>
                <a:ea typeface="SimSun" pitchFamily="2" charset="-122"/>
              </a:rPr>
              <a:t>).</a:t>
            </a:r>
            <a:endParaRPr lang="en-GB" sz="1800" dirty="0">
              <a:latin typeface="+mn-lt"/>
              <a:ea typeface="SimSun" pitchFamily="2" charset="-122"/>
            </a:endParaRPr>
          </a:p>
          <a:p>
            <a:pPr indent="450850" eaLnBrk="0" hangingPunct="0"/>
            <a:r>
              <a:rPr lang="en-GB" sz="1800" dirty="0">
                <a:latin typeface="+mn-lt"/>
                <a:ea typeface="SimSun" pitchFamily="2" charset="-122"/>
              </a:rPr>
              <a:t>The subject of the email should read: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SimSun" pitchFamily="2" charset="-122"/>
              <a:cs typeface="Arial" pitchFamily="34" charset="0"/>
            </a:endParaRPr>
          </a:p>
          <a:p>
            <a:pPr indent="450850" eaLnBrk="0" hangingPunct="0"/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	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lvl="1" indent="450850" eaLnBrk="0" hangingPunct="0">
              <a:buAutoNum type="romanLcPeriod"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Scheduled to Delivery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– </a:t>
            </a:r>
            <a:r>
              <a:rPr kumimoji="0" 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SCH to </a:t>
            </a:r>
            <a:r>
              <a:rPr kumimoji="0" lang="en-US" sz="1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delv</a:t>
            </a:r>
            <a:r>
              <a:rPr kumimoji="0" 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 on site/STL </a:t>
            </a:r>
            <a:r>
              <a:rPr kumimoji="0" lang="en-US" sz="1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dd</a:t>
            </a:r>
            <a:r>
              <a:rPr kumimoji="0" 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/mm/</a:t>
            </a:r>
            <a:r>
              <a:rPr kumimoji="0" lang="en-US" sz="1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yyyy</a:t>
            </a:r>
            <a:r>
              <a:rPr kumimoji="0" 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 </a:t>
            </a:r>
          </a:p>
          <a:p>
            <a:pPr indent="450850" eaLnBrk="0" hangingPunct="0"/>
            <a:r>
              <a:rPr kumimoji="0" lang="en-U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	Or</a:t>
            </a:r>
          </a:p>
          <a:p>
            <a:pPr indent="450850" eaLnBrk="0" hangingPunct="0"/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indent="450850" eaLnBrk="0" hangingPunct="0"/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ii.	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Delay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 – </a:t>
            </a:r>
            <a:r>
              <a:rPr kumimoji="0" 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Delay due to </a:t>
            </a:r>
            <a:r>
              <a:rPr kumimoji="0" lang="en-US" sz="1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xxxxxxxx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eg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. Factory production,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obsoleted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 part with </a:t>
            </a:r>
          </a:p>
          <a:p>
            <a:pPr lvl="1" indent="450850" eaLnBrk="0" hangingPunct="0"/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new replacement, short ship etc</a:t>
            </a:r>
          </a:p>
          <a:p>
            <a:pPr lvl="1" indent="450850" eaLnBrk="0" hangingPunct="0"/>
            <a:r>
              <a:rPr lang="en-US" sz="1800" dirty="0">
                <a:latin typeface="+mn-lt"/>
                <a:ea typeface="SimSun" pitchFamily="2" charset="-122"/>
                <a:cs typeface="Arial" pitchFamily="34" charset="0"/>
              </a:rPr>
              <a:t>Or</a:t>
            </a:r>
          </a:p>
          <a:p>
            <a:pPr lvl="1" indent="450850" eaLnBrk="0" hangingPunct="0"/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SimSun" pitchFamily="2" charset="-122"/>
              <a:cs typeface="Arial" pitchFamily="34" charset="0"/>
            </a:endParaRPr>
          </a:p>
          <a:p>
            <a:pPr indent="450850" eaLnBrk="0" hangingPunct="0"/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iii.	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Air way Bill/Bill of Lading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– </a:t>
            </a:r>
            <a:r>
              <a:rPr kumimoji="0" 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AWB# xxx-</a:t>
            </a:r>
            <a:r>
              <a:rPr kumimoji="0" lang="en-US" sz="1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xxxxxxxx</a:t>
            </a:r>
            <a:r>
              <a:rPr kumimoji="0" 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 ETA BWN/</a:t>
            </a:r>
            <a:r>
              <a:rPr kumimoji="0" lang="en-US" sz="1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Muara</a:t>
            </a:r>
            <a:r>
              <a:rPr kumimoji="0" 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 Port</a:t>
            </a:r>
          </a:p>
          <a:p>
            <a:pPr lvl="1" indent="450850" eaLnBrk="0" hangingPunct="0"/>
            <a:r>
              <a:rPr kumimoji="0" lang="en-US" sz="1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dd</a:t>
            </a:r>
            <a:r>
              <a:rPr kumimoji="0" 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/mm/</a:t>
            </a:r>
            <a:r>
              <a:rPr kumimoji="0" lang="en-US" sz="1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yyyy</a:t>
            </a:r>
            <a:r>
              <a:rPr kumimoji="0" 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Arial" pitchFamily="34" charset="0"/>
              </a:rPr>
              <a:t>. </a:t>
            </a:r>
          </a:p>
          <a:p>
            <a:pPr lvl="1" indent="450850" eaLnBrk="0" hangingPunct="0"/>
            <a:endParaRPr lang="en-US" sz="1800" u="sng" dirty="0">
              <a:latin typeface="+mn-lt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111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184355"/>
            <a:ext cx="8496943" cy="731636"/>
          </a:xfrm>
        </p:spPr>
        <p:txBody>
          <a:bodyPr/>
          <a:lstStyle/>
          <a:p>
            <a:r>
              <a:rPr lang="en-US" sz="2200" b="1" dirty="0"/>
              <a:t>Part II(b) – Change of PO Item Delivery Date for Material Purchase Order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E728D4-346E-4489-B23A-57842DF8A6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1" y="1124744"/>
            <a:ext cx="8382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+mj-lt"/>
              </a:rPr>
              <a:t>Overview</a:t>
            </a:r>
          </a:p>
          <a:p>
            <a:endParaRPr lang="en-US" sz="1800" dirty="0">
              <a:latin typeface="+mj-lt"/>
            </a:endParaRPr>
          </a:p>
          <a:p>
            <a:pPr marL="457200" indent="-457200"/>
            <a:r>
              <a:rPr lang="en-US" sz="1800" dirty="0">
                <a:latin typeface="+mj-lt"/>
              </a:rPr>
              <a:t>1. 	Every vendor is required to update BSP Expediting Team with the latest PO item delivery dates bi-monthly for all POs (new PO, variation PO and overdue PO) by email (</a:t>
            </a:r>
            <a:r>
              <a:rPr lang="en-US" sz="1800" b="1" dirty="0">
                <a:solidFill>
                  <a:srgbClr val="FFC000"/>
                </a:solidFill>
                <a:latin typeface="+mj-lt"/>
              </a:rPr>
              <a:t>SCM-Expeditors@shell.com</a:t>
            </a:r>
            <a:r>
              <a:rPr lang="en-US" sz="1800" dirty="0">
                <a:latin typeface="+mj-lt"/>
              </a:rPr>
              <a:t>).</a:t>
            </a:r>
          </a:p>
          <a:p>
            <a:pPr marL="457200" indent="-457200"/>
            <a:endParaRPr lang="en-US" sz="1800" dirty="0">
              <a:latin typeface="+mj-lt"/>
            </a:endParaRPr>
          </a:p>
          <a:p>
            <a:pPr marL="457200" indent="-457200">
              <a:buAutoNum type="arabicPeriod" startAt="2"/>
            </a:pPr>
            <a:r>
              <a:rPr lang="en-US" sz="1800" dirty="0">
                <a:latin typeface="+mj-lt"/>
              </a:rPr>
              <a:t>Vendor is required to email BSP Expediting Team (</a:t>
            </a:r>
            <a:r>
              <a:rPr lang="en-US" sz="1800" b="1" dirty="0">
                <a:solidFill>
                  <a:srgbClr val="FFC000"/>
                </a:solidFill>
              </a:rPr>
              <a:t>SCM-Expeditors@shell.com</a:t>
            </a:r>
            <a:r>
              <a:rPr lang="en-US" sz="1800" b="1" dirty="0"/>
              <a:t>) </a:t>
            </a:r>
            <a:r>
              <a:rPr lang="en-US" sz="1800" dirty="0">
                <a:latin typeface="+mj-lt"/>
              </a:rPr>
              <a:t>for a mutually agreed new delivery date.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615977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E728D4-346E-4489-B23A-57842DF8A6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8634413" cy="423859"/>
          </a:xfrm>
          <a:prstGeom prst="rect">
            <a:avLst/>
          </a:prstGeom>
          <a:solidFill>
            <a:schemeClr val="bg2"/>
          </a:solidFill>
          <a:ln w="36830" algn="ctr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864000" tIns="5400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Futura Medium" pitchFamily="2" charset="0"/>
              </a:defRPr>
            </a:lvl9pPr>
          </a:lstStyle>
          <a:p>
            <a:r>
              <a:rPr lang="en-US" b="1" kern="0" cap="all" dirty="0"/>
              <a:t>The end</a:t>
            </a:r>
            <a:endParaRPr lang="en-US" kern="0" dirty="0"/>
          </a:p>
        </p:txBody>
      </p:sp>
      <p:pic>
        <p:nvPicPr>
          <p:cNvPr id="11" name="Picture 10" descr="Shell-2010-Pecten-RGBpc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47864" y="2420888"/>
            <a:ext cx="2340000" cy="217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408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hell PowerPoint MASTER Template2010">
  <a:themeElements>
    <a:clrScheme name="Shell PowerPoint MASTER Template2010 1">
      <a:dk1>
        <a:srgbClr val="595959"/>
      </a:dk1>
      <a:lt1>
        <a:srgbClr val="FFFFFF"/>
      </a:lt1>
      <a:dk2>
        <a:srgbClr val="D42E12"/>
      </a:dk2>
      <a:lt2>
        <a:srgbClr val="F7D117"/>
      </a:lt2>
      <a:accent1>
        <a:srgbClr val="611759"/>
      </a:accent1>
      <a:accent2>
        <a:srgbClr val="00824A"/>
      </a:accent2>
      <a:accent3>
        <a:srgbClr val="FFFFFF"/>
      </a:accent3>
      <a:accent4>
        <a:srgbClr val="4B4B4B"/>
      </a:accent4>
      <a:accent5>
        <a:srgbClr val="B7ABB5"/>
      </a:accent5>
      <a:accent6>
        <a:srgbClr val="007542"/>
      </a:accent6>
      <a:hlink>
        <a:srgbClr val="DE8703"/>
      </a:hlink>
      <a:folHlink>
        <a:srgbClr val="003882"/>
      </a:folHlink>
    </a:clrScheme>
    <a:fontScheme name="Shell PowerPoint MASTER Template2010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0066FF">
            <a:alpha val="50196"/>
          </a:srgbClr>
        </a:solidFill>
        <a:ln w="9525">
          <a:solidFill>
            <a:srgbClr val="0066FF"/>
          </a:solidFill>
          <a:miter lim="800000"/>
          <a:headEnd/>
          <a:tailEnd/>
        </a:ln>
      </a:spPr>
      <a:bodyPr wrap="square">
        <a:spAutoFit/>
      </a:bodyPr>
      <a:lstStyle>
        <a:defPPr>
          <a:defRPr sz="900" smtClean="0">
            <a:solidFill>
              <a:srgbClr val="000000"/>
            </a:solidFill>
            <a:latin typeface="+mn-lt"/>
          </a:defRPr>
        </a:defPPr>
      </a:lstStyle>
    </a:txDef>
  </a:objectDefaults>
  <a:extraClrSchemeLst>
    <a:extraClrScheme>
      <a:clrScheme name="Shell PowerPoint MASTER Template2010 1">
        <a:dk1>
          <a:srgbClr val="595959"/>
        </a:dk1>
        <a:lt1>
          <a:srgbClr val="FFFFFF"/>
        </a:lt1>
        <a:dk2>
          <a:srgbClr val="D42E12"/>
        </a:dk2>
        <a:lt2>
          <a:srgbClr val="F7D117"/>
        </a:lt2>
        <a:accent1>
          <a:srgbClr val="611759"/>
        </a:accent1>
        <a:accent2>
          <a:srgbClr val="00824A"/>
        </a:accent2>
        <a:accent3>
          <a:srgbClr val="FFFFFF"/>
        </a:accent3>
        <a:accent4>
          <a:srgbClr val="4B4B4B"/>
        </a:accent4>
        <a:accent5>
          <a:srgbClr val="B7ABB5"/>
        </a:accent5>
        <a:accent6>
          <a:srgbClr val="007542"/>
        </a:accent6>
        <a:hlink>
          <a:srgbClr val="DE8703"/>
        </a:hlink>
        <a:folHlink>
          <a:srgbClr val="0038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hell layouts without footer">
  <a:themeElements>
    <a:clrScheme name="Shell - Colours">
      <a:dk1>
        <a:srgbClr val="595959"/>
      </a:dk1>
      <a:lt1>
        <a:srgbClr val="FFFFFF"/>
      </a:lt1>
      <a:dk2>
        <a:srgbClr val="999999"/>
      </a:dk2>
      <a:lt2>
        <a:srgbClr val="CCCCCC"/>
      </a:lt2>
      <a:accent1>
        <a:srgbClr val="F7D117"/>
      </a:accent1>
      <a:accent2>
        <a:srgbClr val="D42E12"/>
      </a:accent2>
      <a:accent3>
        <a:srgbClr val="003882"/>
      </a:accent3>
      <a:accent4>
        <a:srgbClr val="611759"/>
      </a:accent4>
      <a:accent5>
        <a:srgbClr val="00824A"/>
      </a:accent5>
      <a:accent6>
        <a:srgbClr val="DE8703"/>
      </a:accent6>
      <a:hlink>
        <a:srgbClr val="000000"/>
      </a:hlink>
      <a:folHlink>
        <a:srgbClr val="000000"/>
      </a:folHlink>
    </a:clrScheme>
    <a:fontScheme name="Shell - Fonts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Shell PowerPoint MASTER Template2010">
  <a:themeElements>
    <a:clrScheme name="Shell PowerPoint MASTER Template2010 1">
      <a:dk1>
        <a:srgbClr val="595959"/>
      </a:dk1>
      <a:lt1>
        <a:srgbClr val="FFFFFF"/>
      </a:lt1>
      <a:dk2>
        <a:srgbClr val="D42E12"/>
      </a:dk2>
      <a:lt2>
        <a:srgbClr val="F7D117"/>
      </a:lt2>
      <a:accent1>
        <a:srgbClr val="611759"/>
      </a:accent1>
      <a:accent2>
        <a:srgbClr val="00824A"/>
      </a:accent2>
      <a:accent3>
        <a:srgbClr val="FFFFFF"/>
      </a:accent3>
      <a:accent4>
        <a:srgbClr val="4B4B4B"/>
      </a:accent4>
      <a:accent5>
        <a:srgbClr val="B7ABB5"/>
      </a:accent5>
      <a:accent6>
        <a:srgbClr val="007542"/>
      </a:accent6>
      <a:hlink>
        <a:srgbClr val="DE8703"/>
      </a:hlink>
      <a:folHlink>
        <a:srgbClr val="003882"/>
      </a:folHlink>
    </a:clrScheme>
    <a:fontScheme name="Shell PowerPoint MASTER Template2010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0066FF">
            <a:alpha val="50196"/>
          </a:srgbClr>
        </a:solidFill>
        <a:ln w="9525">
          <a:solidFill>
            <a:srgbClr val="0066FF"/>
          </a:solidFill>
          <a:miter lim="800000"/>
          <a:headEnd/>
          <a:tailEnd/>
        </a:ln>
      </a:spPr>
      <a:bodyPr wrap="square">
        <a:spAutoFit/>
      </a:bodyPr>
      <a:lstStyle>
        <a:defPPr>
          <a:defRPr sz="900" smtClean="0">
            <a:solidFill>
              <a:srgbClr val="000000"/>
            </a:solidFill>
            <a:latin typeface="+mn-lt"/>
          </a:defRPr>
        </a:defPPr>
      </a:lstStyle>
    </a:txDef>
  </a:objectDefaults>
  <a:extraClrSchemeLst>
    <a:extraClrScheme>
      <a:clrScheme name="Shell PowerPoint MASTER Template2010 1">
        <a:dk1>
          <a:srgbClr val="595959"/>
        </a:dk1>
        <a:lt1>
          <a:srgbClr val="FFFFFF"/>
        </a:lt1>
        <a:dk2>
          <a:srgbClr val="D42E12"/>
        </a:dk2>
        <a:lt2>
          <a:srgbClr val="F7D117"/>
        </a:lt2>
        <a:accent1>
          <a:srgbClr val="611759"/>
        </a:accent1>
        <a:accent2>
          <a:srgbClr val="00824A"/>
        </a:accent2>
        <a:accent3>
          <a:srgbClr val="FFFFFF"/>
        </a:accent3>
        <a:accent4>
          <a:srgbClr val="4B4B4B"/>
        </a:accent4>
        <a:accent5>
          <a:srgbClr val="B7ABB5"/>
        </a:accent5>
        <a:accent6>
          <a:srgbClr val="007542"/>
        </a:accent6>
        <a:hlink>
          <a:srgbClr val="DE8703"/>
        </a:hlink>
        <a:folHlink>
          <a:srgbClr val="0038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hell Master Slides PowerPoint 2007">
  <a:themeElements>
    <a:clrScheme name="Shell - Colours">
      <a:dk1>
        <a:srgbClr val="595959"/>
      </a:dk1>
      <a:lt1>
        <a:srgbClr val="FFFFFF"/>
      </a:lt1>
      <a:dk2>
        <a:srgbClr val="999999"/>
      </a:dk2>
      <a:lt2>
        <a:srgbClr val="CCCCCC"/>
      </a:lt2>
      <a:accent1>
        <a:srgbClr val="F7D117"/>
      </a:accent1>
      <a:accent2>
        <a:srgbClr val="D42E12"/>
      </a:accent2>
      <a:accent3>
        <a:srgbClr val="003882"/>
      </a:accent3>
      <a:accent4>
        <a:srgbClr val="611759"/>
      </a:accent4>
      <a:accent5>
        <a:srgbClr val="00824A"/>
      </a:accent5>
      <a:accent6>
        <a:srgbClr val="DE8703"/>
      </a:accent6>
      <a:hlink>
        <a:srgbClr val="000000"/>
      </a:hlink>
      <a:folHlink>
        <a:srgbClr val="000000"/>
      </a:folHlink>
    </a:clrScheme>
    <a:fontScheme name="Shell - Fonts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ts val="2100"/>
          </a:lnSpc>
          <a:spcAft>
            <a:spcPts val="1200"/>
          </a:spcAft>
          <a:defRPr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15_Shell PowerPoint MASTER Template2010">
  <a:themeElements>
    <a:clrScheme name="Shell PowerPoint MASTER Template2010 1">
      <a:dk1>
        <a:srgbClr val="595959"/>
      </a:dk1>
      <a:lt1>
        <a:srgbClr val="FFFFFF"/>
      </a:lt1>
      <a:dk2>
        <a:srgbClr val="D42E12"/>
      </a:dk2>
      <a:lt2>
        <a:srgbClr val="F7D117"/>
      </a:lt2>
      <a:accent1>
        <a:srgbClr val="611759"/>
      </a:accent1>
      <a:accent2>
        <a:srgbClr val="00824A"/>
      </a:accent2>
      <a:accent3>
        <a:srgbClr val="FFFFFF"/>
      </a:accent3>
      <a:accent4>
        <a:srgbClr val="4B4B4B"/>
      </a:accent4>
      <a:accent5>
        <a:srgbClr val="B7ABB5"/>
      </a:accent5>
      <a:accent6>
        <a:srgbClr val="007542"/>
      </a:accent6>
      <a:hlink>
        <a:srgbClr val="DE8703"/>
      </a:hlink>
      <a:folHlink>
        <a:srgbClr val="003882"/>
      </a:folHlink>
    </a:clrScheme>
    <a:fontScheme name="Shell PowerPoint MASTER Template2010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0066FF">
            <a:alpha val="50196"/>
          </a:srgbClr>
        </a:solidFill>
        <a:ln w="9525">
          <a:solidFill>
            <a:srgbClr val="0066FF"/>
          </a:solidFill>
          <a:miter lim="800000"/>
          <a:headEnd/>
          <a:tailEnd/>
        </a:ln>
      </a:spPr>
      <a:bodyPr wrap="square">
        <a:spAutoFit/>
      </a:bodyPr>
      <a:lstStyle>
        <a:defPPr>
          <a:defRPr sz="900" smtClean="0">
            <a:solidFill>
              <a:srgbClr val="000000"/>
            </a:solidFill>
            <a:latin typeface="+mn-lt"/>
          </a:defRPr>
        </a:defPPr>
      </a:lstStyle>
    </a:txDef>
  </a:objectDefaults>
  <a:extraClrSchemeLst>
    <a:extraClrScheme>
      <a:clrScheme name="Shell PowerPoint MASTER Template2010 1">
        <a:dk1>
          <a:srgbClr val="595959"/>
        </a:dk1>
        <a:lt1>
          <a:srgbClr val="FFFFFF"/>
        </a:lt1>
        <a:dk2>
          <a:srgbClr val="D42E12"/>
        </a:dk2>
        <a:lt2>
          <a:srgbClr val="F7D117"/>
        </a:lt2>
        <a:accent1>
          <a:srgbClr val="611759"/>
        </a:accent1>
        <a:accent2>
          <a:srgbClr val="00824A"/>
        </a:accent2>
        <a:accent3>
          <a:srgbClr val="FFFFFF"/>
        </a:accent3>
        <a:accent4>
          <a:srgbClr val="4B4B4B"/>
        </a:accent4>
        <a:accent5>
          <a:srgbClr val="B7ABB5"/>
        </a:accent5>
        <a:accent6>
          <a:srgbClr val="007542"/>
        </a:accent6>
        <a:hlink>
          <a:srgbClr val="DE8703"/>
        </a:hlink>
        <a:folHlink>
          <a:srgbClr val="0038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2">
  <a:themeElements>
    <a:clrScheme name="Shell PowerPoint MASTER Template2010 1">
      <a:dk1>
        <a:srgbClr val="595959"/>
      </a:dk1>
      <a:lt1>
        <a:srgbClr val="FFFFFF"/>
      </a:lt1>
      <a:dk2>
        <a:srgbClr val="D42E12"/>
      </a:dk2>
      <a:lt2>
        <a:srgbClr val="F7D117"/>
      </a:lt2>
      <a:accent1>
        <a:srgbClr val="611759"/>
      </a:accent1>
      <a:accent2>
        <a:srgbClr val="00824A"/>
      </a:accent2>
      <a:accent3>
        <a:srgbClr val="FFFFFF"/>
      </a:accent3>
      <a:accent4>
        <a:srgbClr val="4B4B4B"/>
      </a:accent4>
      <a:accent5>
        <a:srgbClr val="B7ABB5"/>
      </a:accent5>
      <a:accent6>
        <a:srgbClr val="007542"/>
      </a:accent6>
      <a:hlink>
        <a:srgbClr val="DE8703"/>
      </a:hlink>
      <a:folHlink>
        <a:srgbClr val="003882"/>
      </a:folHlink>
    </a:clrScheme>
    <a:fontScheme name="Shell PowerPoint MASTER Template2010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ell PowerPoint MASTER Template2010 1">
        <a:dk1>
          <a:srgbClr val="595959"/>
        </a:dk1>
        <a:lt1>
          <a:srgbClr val="FFFFFF"/>
        </a:lt1>
        <a:dk2>
          <a:srgbClr val="D42E12"/>
        </a:dk2>
        <a:lt2>
          <a:srgbClr val="F7D117"/>
        </a:lt2>
        <a:accent1>
          <a:srgbClr val="611759"/>
        </a:accent1>
        <a:accent2>
          <a:srgbClr val="00824A"/>
        </a:accent2>
        <a:accent3>
          <a:srgbClr val="FFFFFF"/>
        </a:accent3>
        <a:accent4>
          <a:srgbClr val="4B4B4B"/>
        </a:accent4>
        <a:accent5>
          <a:srgbClr val="B7ABB5"/>
        </a:accent5>
        <a:accent6>
          <a:srgbClr val="007542"/>
        </a:accent6>
        <a:hlink>
          <a:srgbClr val="DE8703"/>
        </a:hlink>
        <a:folHlink>
          <a:srgbClr val="0038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hell PowerPoint MASTER Template2010">
  <a:themeElements>
    <a:clrScheme name="Shell PowerPoint MASTER Template2010 1">
      <a:dk1>
        <a:srgbClr val="595959"/>
      </a:dk1>
      <a:lt1>
        <a:srgbClr val="FFFFFF"/>
      </a:lt1>
      <a:dk2>
        <a:srgbClr val="D42E12"/>
      </a:dk2>
      <a:lt2>
        <a:srgbClr val="F7D117"/>
      </a:lt2>
      <a:accent1>
        <a:srgbClr val="611759"/>
      </a:accent1>
      <a:accent2>
        <a:srgbClr val="00824A"/>
      </a:accent2>
      <a:accent3>
        <a:srgbClr val="FFFFFF"/>
      </a:accent3>
      <a:accent4>
        <a:srgbClr val="4B4B4B"/>
      </a:accent4>
      <a:accent5>
        <a:srgbClr val="B7ABB5"/>
      </a:accent5>
      <a:accent6>
        <a:srgbClr val="007542"/>
      </a:accent6>
      <a:hlink>
        <a:srgbClr val="DE8703"/>
      </a:hlink>
      <a:folHlink>
        <a:srgbClr val="003882"/>
      </a:folHlink>
    </a:clrScheme>
    <a:fontScheme name="Shell PowerPoint MASTER Template2010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0066FF">
            <a:alpha val="50196"/>
          </a:srgbClr>
        </a:solidFill>
        <a:ln w="9525">
          <a:solidFill>
            <a:srgbClr val="0066FF"/>
          </a:solidFill>
          <a:miter lim="800000"/>
          <a:headEnd/>
          <a:tailEnd/>
        </a:ln>
      </a:spPr>
      <a:bodyPr wrap="square">
        <a:spAutoFit/>
      </a:bodyPr>
      <a:lstStyle>
        <a:defPPr>
          <a:defRPr sz="900" smtClean="0">
            <a:solidFill>
              <a:srgbClr val="000000"/>
            </a:solidFill>
            <a:latin typeface="+mn-lt"/>
          </a:defRPr>
        </a:defPPr>
      </a:lstStyle>
    </a:txDef>
  </a:objectDefaults>
  <a:extraClrSchemeLst>
    <a:extraClrScheme>
      <a:clrScheme name="Shell PowerPoint MASTER Template2010 1">
        <a:dk1>
          <a:srgbClr val="595959"/>
        </a:dk1>
        <a:lt1>
          <a:srgbClr val="FFFFFF"/>
        </a:lt1>
        <a:dk2>
          <a:srgbClr val="D42E12"/>
        </a:dk2>
        <a:lt2>
          <a:srgbClr val="F7D117"/>
        </a:lt2>
        <a:accent1>
          <a:srgbClr val="611759"/>
        </a:accent1>
        <a:accent2>
          <a:srgbClr val="00824A"/>
        </a:accent2>
        <a:accent3>
          <a:srgbClr val="FFFFFF"/>
        </a:accent3>
        <a:accent4>
          <a:srgbClr val="4B4B4B"/>
        </a:accent4>
        <a:accent5>
          <a:srgbClr val="B7ABB5"/>
        </a:accent5>
        <a:accent6>
          <a:srgbClr val="007542"/>
        </a:accent6>
        <a:hlink>
          <a:srgbClr val="DE8703"/>
        </a:hlink>
        <a:folHlink>
          <a:srgbClr val="0038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hell PowerPoint MASTER Template2010">
  <a:themeElements>
    <a:clrScheme name="Shell PowerPoint MASTER Template2010 1">
      <a:dk1>
        <a:srgbClr val="595959"/>
      </a:dk1>
      <a:lt1>
        <a:srgbClr val="FFFFFF"/>
      </a:lt1>
      <a:dk2>
        <a:srgbClr val="D42E12"/>
      </a:dk2>
      <a:lt2>
        <a:srgbClr val="F7D117"/>
      </a:lt2>
      <a:accent1>
        <a:srgbClr val="611759"/>
      </a:accent1>
      <a:accent2>
        <a:srgbClr val="00824A"/>
      </a:accent2>
      <a:accent3>
        <a:srgbClr val="FFFFFF"/>
      </a:accent3>
      <a:accent4>
        <a:srgbClr val="4B4B4B"/>
      </a:accent4>
      <a:accent5>
        <a:srgbClr val="B7ABB5"/>
      </a:accent5>
      <a:accent6>
        <a:srgbClr val="007542"/>
      </a:accent6>
      <a:hlink>
        <a:srgbClr val="DE8703"/>
      </a:hlink>
      <a:folHlink>
        <a:srgbClr val="003882"/>
      </a:folHlink>
    </a:clrScheme>
    <a:fontScheme name="Shell PowerPoint MASTER Template2010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ell PowerPoint MASTER Template2010 1">
        <a:dk1>
          <a:srgbClr val="595959"/>
        </a:dk1>
        <a:lt1>
          <a:srgbClr val="FFFFFF"/>
        </a:lt1>
        <a:dk2>
          <a:srgbClr val="D42E12"/>
        </a:dk2>
        <a:lt2>
          <a:srgbClr val="F7D117"/>
        </a:lt2>
        <a:accent1>
          <a:srgbClr val="611759"/>
        </a:accent1>
        <a:accent2>
          <a:srgbClr val="00824A"/>
        </a:accent2>
        <a:accent3>
          <a:srgbClr val="FFFFFF"/>
        </a:accent3>
        <a:accent4>
          <a:srgbClr val="4B4B4B"/>
        </a:accent4>
        <a:accent5>
          <a:srgbClr val="B7ABB5"/>
        </a:accent5>
        <a:accent6>
          <a:srgbClr val="007542"/>
        </a:accent6>
        <a:hlink>
          <a:srgbClr val="DE8703"/>
        </a:hlink>
        <a:folHlink>
          <a:srgbClr val="0038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nterim PowerPoint Template Vista April2010">
  <a:themeElements>
    <a:clrScheme name="Shell - Colours">
      <a:dk1>
        <a:srgbClr val="595959"/>
      </a:dk1>
      <a:lt1>
        <a:srgbClr val="FFFFFF"/>
      </a:lt1>
      <a:dk2>
        <a:srgbClr val="999999"/>
      </a:dk2>
      <a:lt2>
        <a:srgbClr val="CCCCCC"/>
      </a:lt2>
      <a:accent1>
        <a:srgbClr val="F7D117"/>
      </a:accent1>
      <a:accent2>
        <a:srgbClr val="D42E12"/>
      </a:accent2>
      <a:accent3>
        <a:srgbClr val="003882"/>
      </a:accent3>
      <a:accent4>
        <a:srgbClr val="611759"/>
      </a:accent4>
      <a:accent5>
        <a:srgbClr val="00824A"/>
      </a:accent5>
      <a:accent6>
        <a:srgbClr val="DE8703"/>
      </a:accent6>
      <a:hlink>
        <a:srgbClr val="000000"/>
      </a:hlink>
      <a:folHlink>
        <a:srgbClr val="000000"/>
      </a:folHlink>
    </a:clrScheme>
    <a:fontScheme name="Shell - Fonts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anchor="ctr"/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ts val="2100"/>
          </a:lnSpc>
          <a:spcAft>
            <a:spcPts val="1200"/>
          </a:spcAft>
          <a:defRPr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6_Shell PowerPoint MASTER Template2010">
  <a:themeElements>
    <a:clrScheme name="Shell PowerPoint MASTER Template2010 1">
      <a:dk1>
        <a:srgbClr val="595959"/>
      </a:dk1>
      <a:lt1>
        <a:srgbClr val="FFFFFF"/>
      </a:lt1>
      <a:dk2>
        <a:srgbClr val="D42E12"/>
      </a:dk2>
      <a:lt2>
        <a:srgbClr val="F7D117"/>
      </a:lt2>
      <a:accent1>
        <a:srgbClr val="611759"/>
      </a:accent1>
      <a:accent2>
        <a:srgbClr val="00824A"/>
      </a:accent2>
      <a:accent3>
        <a:srgbClr val="FFFFFF"/>
      </a:accent3>
      <a:accent4>
        <a:srgbClr val="4B4B4B"/>
      </a:accent4>
      <a:accent5>
        <a:srgbClr val="B7ABB5"/>
      </a:accent5>
      <a:accent6>
        <a:srgbClr val="007542"/>
      </a:accent6>
      <a:hlink>
        <a:srgbClr val="DE8703"/>
      </a:hlink>
      <a:folHlink>
        <a:srgbClr val="003882"/>
      </a:folHlink>
    </a:clrScheme>
    <a:fontScheme name="Shell PowerPoint MASTER Template2010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CCFF"/>
        </a:solidFill>
        <a:ln w="12700">
          <a:solidFill>
            <a:srgbClr val="000000"/>
          </a:solidFill>
          <a:round/>
          <a:headEnd/>
          <a:tailEnd/>
        </a:ln>
      </a:spPr>
      <a:bodyPr wrap="none" anchor="ctr"/>
      <a:lstStyle>
        <a:defPPr>
          <a:defRPr sz="800">
            <a:latin typeface="+mn-lt"/>
          </a:defRPr>
        </a:defPPr>
      </a:lstStyle>
    </a:spDef>
    <a:txDef>
      <a:spPr bwMode="auto">
        <a:solidFill>
          <a:schemeClr val="bg2"/>
        </a:solidFill>
        <a:ln w="36830" algn="ctr">
          <a:solidFill>
            <a:schemeClr val="bg2"/>
          </a:solidFill>
          <a:miter lim="800000"/>
          <a:headEnd/>
          <a:tailEnd/>
        </a:ln>
      </a:spPr>
      <a:bodyPr vert="horz" wrap="square" lIns="864000" tIns="54000" rIns="0" bIns="0" numCol="1" anchor="t" anchorCtr="0" compatLnSpc="1">
        <a:prstTxWarp prst="textNoShape">
          <a:avLst/>
        </a:prstTxWarp>
        <a:spAutoFit/>
      </a:bodyPr>
      <a:lstStyle>
        <a:defPPr>
          <a:defRPr kumimoji="0" sz="2400" b="0" i="0" u="none" strike="noStrike" kern="0" cap="none" spc="0" normalizeH="0" baseline="0" noProof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j-ea"/>
            <a:cs typeface="+mj-cs"/>
          </a:defRPr>
        </a:defPPr>
      </a:lstStyle>
    </a:txDef>
  </a:objectDefaults>
  <a:extraClrSchemeLst>
    <a:extraClrScheme>
      <a:clrScheme name="Shell PowerPoint MASTER Template2010 1">
        <a:dk1>
          <a:srgbClr val="595959"/>
        </a:dk1>
        <a:lt1>
          <a:srgbClr val="FFFFFF"/>
        </a:lt1>
        <a:dk2>
          <a:srgbClr val="D42E12"/>
        </a:dk2>
        <a:lt2>
          <a:srgbClr val="F7D117"/>
        </a:lt2>
        <a:accent1>
          <a:srgbClr val="611759"/>
        </a:accent1>
        <a:accent2>
          <a:srgbClr val="00824A"/>
        </a:accent2>
        <a:accent3>
          <a:srgbClr val="FFFFFF"/>
        </a:accent3>
        <a:accent4>
          <a:srgbClr val="4B4B4B"/>
        </a:accent4>
        <a:accent5>
          <a:srgbClr val="B7ABB5"/>
        </a:accent5>
        <a:accent6>
          <a:srgbClr val="007542"/>
        </a:accent6>
        <a:hlink>
          <a:srgbClr val="DE8703"/>
        </a:hlink>
        <a:folHlink>
          <a:srgbClr val="0038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Shell PowerPoint MASTER Template2010">
  <a:themeElements>
    <a:clrScheme name="Shell PowerPoint MASTER Template2010 1">
      <a:dk1>
        <a:srgbClr val="595959"/>
      </a:dk1>
      <a:lt1>
        <a:srgbClr val="FFFFFF"/>
      </a:lt1>
      <a:dk2>
        <a:srgbClr val="D42E12"/>
      </a:dk2>
      <a:lt2>
        <a:srgbClr val="F7D117"/>
      </a:lt2>
      <a:accent1>
        <a:srgbClr val="611759"/>
      </a:accent1>
      <a:accent2>
        <a:srgbClr val="00824A"/>
      </a:accent2>
      <a:accent3>
        <a:srgbClr val="FFFFFF"/>
      </a:accent3>
      <a:accent4>
        <a:srgbClr val="4B4B4B"/>
      </a:accent4>
      <a:accent5>
        <a:srgbClr val="B7ABB5"/>
      </a:accent5>
      <a:accent6>
        <a:srgbClr val="007542"/>
      </a:accent6>
      <a:hlink>
        <a:srgbClr val="DE8703"/>
      </a:hlink>
      <a:folHlink>
        <a:srgbClr val="003882"/>
      </a:folHlink>
    </a:clrScheme>
    <a:fontScheme name="Shell PowerPoint MASTER Template2010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CCFF"/>
        </a:solidFill>
        <a:ln w="12700">
          <a:solidFill>
            <a:srgbClr val="000000"/>
          </a:solidFill>
          <a:round/>
          <a:headEnd/>
          <a:tailEnd/>
        </a:ln>
      </a:spPr>
      <a:bodyPr wrap="none" anchor="ctr"/>
      <a:lstStyle>
        <a:defPPr>
          <a:defRPr sz="800">
            <a:latin typeface="+mn-lt"/>
          </a:defRPr>
        </a:defPPr>
      </a:lstStyle>
    </a:spDef>
    <a:txDef>
      <a:spPr bwMode="auto">
        <a:solidFill>
          <a:schemeClr val="bg2"/>
        </a:solidFill>
        <a:ln w="36830" algn="ctr">
          <a:solidFill>
            <a:schemeClr val="bg2"/>
          </a:solidFill>
          <a:miter lim="800000"/>
          <a:headEnd/>
          <a:tailEnd/>
        </a:ln>
      </a:spPr>
      <a:bodyPr vert="horz" wrap="square" lIns="864000" tIns="54000" rIns="0" bIns="0" numCol="1" anchor="t" anchorCtr="0" compatLnSpc="1">
        <a:prstTxWarp prst="textNoShape">
          <a:avLst/>
        </a:prstTxWarp>
        <a:spAutoFit/>
      </a:bodyPr>
      <a:lstStyle>
        <a:defPPr>
          <a:defRPr kumimoji="0" sz="2400" b="0" i="0" u="none" strike="noStrike" kern="0" cap="none" spc="0" normalizeH="0" baseline="0" noProof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j-ea"/>
            <a:cs typeface="+mj-cs"/>
          </a:defRPr>
        </a:defPPr>
      </a:lstStyle>
    </a:txDef>
  </a:objectDefaults>
  <a:extraClrSchemeLst>
    <a:extraClrScheme>
      <a:clrScheme name="Shell PowerPoint MASTER Template2010 1">
        <a:dk1>
          <a:srgbClr val="595959"/>
        </a:dk1>
        <a:lt1>
          <a:srgbClr val="FFFFFF"/>
        </a:lt1>
        <a:dk2>
          <a:srgbClr val="D42E12"/>
        </a:dk2>
        <a:lt2>
          <a:srgbClr val="F7D117"/>
        </a:lt2>
        <a:accent1>
          <a:srgbClr val="611759"/>
        </a:accent1>
        <a:accent2>
          <a:srgbClr val="00824A"/>
        </a:accent2>
        <a:accent3>
          <a:srgbClr val="FFFFFF"/>
        </a:accent3>
        <a:accent4>
          <a:srgbClr val="4B4B4B"/>
        </a:accent4>
        <a:accent5>
          <a:srgbClr val="B7ABB5"/>
        </a:accent5>
        <a:accent6>
          <a:srgbClr val="007542"/>
        </a:accent6>
        <a:hlink>
          <a:srgbClr val="DE8703"/>
        </a:hlink>
        <a:folHlink>
          <a:srgbClr val="0038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Shell PowerPoint MASTER Template2010">
  <a:themeElements>
    <a:clrScheme name="Shell PowerPoint MASTER Template2010 1">
      <a:dk1>
        <a:srgbClr val="595959"/>
      </a:dk1>
      <a:lt1>
        <a:srgbClr val="FFFFFF"/>
      </a:lt1>
      <a:dk2>
        <a:srgbClr val="D42E12"/>
      </a:dk2>
      <a:lt2>
        <a:srgbClr val="F7D117"/>
      </a:lt2>
      <a:accent1>
        <a:srgbClr val="611759"/>
      </a:accent1>
      <a:accent2>
        <a:srgbClr val="00824A"/>
      </a:accent2>
      <a:accent3>
        <a:srgbClr val="FFFFFF"/>
      </a:accent3>
      <a:accent4>
        <a:srgbClr val="4B4B4B"/>
      </a:accent4>
      <a:accent5>
        <a:srgbClr val="B7ABB5"/>
      </a:accent5>
      <a:accent6>
        <a:srgbClr val="007542"/>
      </a:accent6>
      <a:hlink>
        <a:srgbClr val="DE8703"/>
      </a:hlink>
      <a:folHlink>
        <a:srgbClr val="003882"/>
      </a:folHlink>
    </a:clrScheme>
    <a:fontScheme name="Shell PowerPoint MASTER Template2010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0066FF">
            <a:alpha val="50196"/>
          </a:srgbClr>
        </a:solidFill>
        <a:ln w="9525">
          <a:solidFill>
            <a:srgbClr val="0066FF"/>
          </a:solidFill>
          <a:miter lim="800000"/>
          <a:headEnd/>
          <a:tailEnd/>
        </a:ln>
      </a:spPr>
      <a:bodyPr wrap="square">
        <a:spAutoFit/>
      </a:bodyPr>
      <a:lstStyle>
        <a:defPPr>
          <a:defRPr sz="900" smtClean="0">
            <a:solidFill>
              <a:srgbClr val="000000"/>
            </a:solidFill>
            <a:latin typeface="+mn-lt"/>
          </a:defRPr>
        </a:defPPr>
      </a:lstStyle>
    </a:txDef>
  </a:objectDefaults>
  <a:extraClrSchemeLst>
    <a:extraClrScheme>
      <a:clrScheme name="Shell PowerPoint MASTER Template2010 1">
        <a:dk1>
          <a:srgbClr val="595959"/>
        </a:dk1>
        <a:lt1>
          <a:srgbClr val="FFFFFF"/>
        </a:lt1>
        <a:dk2>
          <a:srgbClr val="D42E12"/>
        </a:dk2>
        <a:lt2>
          <a:srgbClr val="F7D117"/>
        </a:lt2>
        <a:accent1>
          <a:srgbClr val="611759"/>
        </a:accent1>
        <a:accent2>
          <a:srgbClr val="00824A"/>
        </a:accent2>
        <a:accent3>
          <a:srgbClr val="FFFFFF"/>
        </a:accent3>
        <a:accent4>
          <a:srgbClr val="4B4B4B"/>
        </a:accent4>
        <a:accent5>
          <a:srgbClr val="B7ABB5"/>
        </a:accent5>
        <a:accent6>
          <a:srgbClr val="007542"/>
        </a:accent6>
        <a:hlink>
          <a:srgbClr val="DE8703"/>
        </a:hlink>
        <a:folHlink>
          <a:srgbClr val="0038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Shell PowerPoint MASTER Template2010">
  <a:themeElements>
    <a:clrScheme name="Shell PowerPoint MASTER Template2010 1">
      <a:dk1>
        <a:srgbClr val="595959"/>
      </a:dk1>
      <a:lt1>
        <a:srgbClr val="FFFFFF"/>
      </a:lt1>
      <a:dk2>
        <a:srgbClr val="D42E12"/>
      </a:dk2>
      <a:lt2>
        <a:srgbClr val="F7D117"/>
      </a:lt2>
      <a:accent1>
        <a:srgbClr val="611759"/>
      </a:accent1>
      <a:accent2>
        <a:srgbClr val="00824A"/>
      </a:accent2>
      <a:accent3>
        <a:srgbClr val="FFFFFF"/>
      </a:accent3>
      <a:accent4>
        <a:srgbClr val="4B4B4B"/>
      </a:accent4>
      <a:accent5>
        <a:srgbClr val="B7ABB5"/>
      </a:accent5>
      <a:accent6>
        <a:srgbClr val="007542"/>
      </a:accent6>
      <a:hlink>
        <a:srgbClr val="DE8703"/>
      </a:hlink>
      <a:folHlink>
        <a:srgbClr val="003882"/>
      </a:folHlink>
    </a:clrScheme>
    <a:fontScheme name="Shell PowerPoint MASTER Template2010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0066FF">
            <a:alpha val="50196"/>
          </a:srgbClr>
        </a:solidFill>
        <a:ln w="9525">
          <a:solidFill>
            <a:srgbClr val="0066FF"/>
          </a:solidFill>
          <a:miter lim="800000"/>
          <a:headEnd/>
          <a:tailEnd/>
        </a:ln>
      </a:spPr>
      <a:bodyPr wrap="square">
        <a:spAutoFit/>
      </a:bodyPr>
      <a:lstStyle>
        <a:defPPr>
          <a:defRPr sz="900" smtClean="0">
            <a:solidFill>
              <a:srgbClr val="000000"/>
            </a:solidFill>
            <a:latin typeface="+mn-lt"/>
          </a:defRPr>
        </a:defPPr>
      </a:lstStyle>
    </a:txDef>
  </a:objectDefaults>
  <a:extraClrSchemeLst>
    <a:extraClrScheme>
      <a:clrScheme name="Shell PowerPoint MASTER Template2010 1">
        <a:dk1>
          <a:srgbClr val="595959"/>
        </a:dk1>
        <a:lt1>
          <a:srgbClr val="FFFFFF"/>
        </a:lt1>
        <a:dk2>
          <a:srgbClr val="D42E12"/>
        </a:dk2>
        <a:lt2>
          <a:srgbClr val="F7D117"/>
        </a:lt2>
        <a:accent1>
          <a:srgbClr val="611759"/>
        </a:accent1>
        <a:accent2>
          <a:srgbClr val="00824A"/>
        </a:accent2>
        <a:accent3>
          <a:srgbClr val="FFFFFF"/>
        </a:accent3>
        <a:accent4>
          <a:srgbClr val="4B4B4B"/>
        </a:accent4>
        <a:accent5>
          <a:srgbClr val="B7ABB5"/>
        </a:accent5>
        <a:accent6>
          <a:srgbClr val="007542"/>
        </a:accent6>
        <a:hlink>
          <a:srgbClr val="DE8703"/>
        </a:hlink>
        <a:folHlink>
          <a:srgbClr val="0038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E866A4AF6C242A87B4D1178669915" ma:contentTypeVersion="0" ma:contentTypeDescription="Create a new document." ma:contentTypeScope="" ma:versionID="51bc67e0cfb9b7ded6c6c5c44e3457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6605C6-261F-4190-9061-11B6FB7E53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5650CF-027D-4EAE-92CF-BD99E36B98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4C1A1D-24AB-41D9-AC49-ABDC2F44102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254</Words>
  <Application>Microsoft Office PowerPoint</Application>
  <PresentationFormat>On-screen Show (4:3)</PresentationFormat>
  <Paragraphs>58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Arial</vt:lpstr>
      <vt:lpstr>Calibri</vt:lpstr>
      <vt:lpstr>Futura</vt:lpstr>
      <vt:lpstr>Futura Bold</vt:lpstr>
      <vt:lpstr>Futura Light</vt:lpstr>
      <vt:lpstr>Futura Medium</vt:lpstr>
      <vt:lpstr>Times New Roman</vt:lpstr>
      <vt:lpstr>Wingdings</vt:lpstr>
      <vt:lpstr>Shell PowerPoint MASTER Template2010</vt:lpstr>
      <vt:lpstr>Theme12</vt:lpstr>
      <vt:lpstr>1_Shell PowerPoint MASTER Template2010</vt:lpstr>
      <vt:lpstr>3_Shell PowerPoint MASTER Template2010</vt:lpstr>
      <vt:lpstr>Interim PowerPoint Template Vista April2010</vt:lpstr>
      <vt:lpstr>6_Shell PowerPoint MASTER Template2010</vt:lpstr>
      <vt:lpstr>11_Shell PowerPoint MASTER Template2010</vt:lpstr>
      <vt:lpstr>12_Shell PowerPoint MASTER Template2010</vt:lpstr>
      <vt:lpstr>13_Shell PowerPoint MASTER Template2010</vt:lpstr>
      <vt:lpstr>Shell layouts without footer</vt:lpstr>
      <vt:lpstr>14_Shell PowerPoint MASTER Template2010</vt:lpstr>
      <vt:lpstr>Shell Master Slides PowerPoint 2007</vt:lpstr>
      <vt:lpstr>15_Shell PowerPoint MASTER Template2010</vt:lpstr>
      <vt:lpstr>Part I   A Guide to Acknowledge Purchase Order via Email   </vt:lpstr>
      <vt:lpstr>Part I - Guide to Acknowledge Purchase Order Via Email</vt:lpstr>
      <vt:lpstr>Part I - To acknowledge a ‘New’ or ‘Change’ Purchase Order</vt:lpstr>
      <vt:lpstr>Part II  A Guide for Material Expediting &amp; Update Purchase Order Delivery Date Via Email  </vt:lpstr>
      <vt:lpstr>Part II - Guide for Material Expediting &amp; Update Material Purchase Order Delivery Date Via Email</vt:lpstr>
      <vt:lpstr>Part II(a) - Input Expediting Comment for Material Purchase Order</vt:lpstr>
      <vt:lpstr>Part II(b) – Change of PO Item Delivery Date for Material Purchase Order</vt:lpstr>
      <vt:lpstr>PowerPoint Presentation</vt:lpstr>
    </vt:vector>
  </TitlesOfParts>
  <Company>Registered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WF USER GUIDE</dc:title>
  <dc:creator>Sherwan.AbdRahman@shell.com</dc:creator>
  <cp:lastModifiedBy>Haji Rusli, Mohamad Rusydi Hafiy BSP-ICV/5</cp:lastModifiedBy>
  <cp:revision>10541</cp:revision>
  <cp:lastPrinted>2017-08-29T03:10:32Z</cp:lastPrinted>
  <dcterms:created xsi:type="dcterms:W3CDTF">2010-04-23T00:11:35Z</dcterms:created>
  <dcterms:modified xsi:type="dcterms:W3CDTF">2020-04-07T08:53:00Z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0x0101002EBE866A4AF6C242A87B4D1178669915</vt:lpwstr>
  </property>
</Properties>
</file>